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61" r:id="rId3"/>
    <p:sldId id="263" r:id="rId4"/>
    <p:sldId id="264" r:id="rId5"/>
    <p:sldId id="267" r:id="rId6"/>
    <p:sldId id="268" r:id="rId7"/>
    <p:sldId id="269"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4908E8-9FE5-4E13-B55F-009B3EF58F77}" v="1" dt="2024-10-25T02:08:44.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70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e Grillo" userId="8d43b81f689bbbb5" providerId="LiveId" clId="{AE29231A-09A9-4CBE-9492-D3FD2FDFF0CD}"/>
    <pc:docChg chg="undo custSel addSld delSld modSld sldOrd delMainMaster">
      <pc:chgData name="Daniele Grillo" userId="8d43b81f689bbbb5" providerId="LiveId" clId="{AE29231A-09A9-4CBE-9492-D3FD2FDFF0CD}" dt="2024-09-18T12:11:56.785" v="735" actId="113"/>
      <pc:docMkLst>
        <pc:docMk/>
      </pc:docMkLst>
      <pc:sldChg chg="modSp new del modTransition">
        <pc:chgData name="Daniele Grillo" userId="8d43b81f689bbbb5" providerId="LiveId" clId="{AE29231A-09A9-4CBE-9492-D3FD2FDFF0CD}" dt="2024-09-18T11:30:53.717" v="6" actId="2696"/>
        <pc:sldMkLst>
          <pc:docMk/>
          <pc:sldMk cId="1819719750" sldId="256"/>
        </pc:sldMkLst>
        <pc:spChg chg="mod">
          <ac:chgData name="Daniele Grillo" userId="8d43b81f689bbbb5" providerId="LiveId" clId="{AE29231A-09A9-4CBE-9492-D3FD2FDFF0CD}" dt="2024-09-18T11:28:35.675" v="1"/>
          <ac:spMkLst>
            <pc:docMk/>
            <pc:sldMk cId="1819719750" sldId="256"/>
            <ac:spMk id="2" creationId="{4A5B84DD-B2CA-50DD-D654-B7262105E598}"/>
          </ac:spMkLst>
        </pc:spChg>
        <pc:spChg chg="mod">
          <ac:chgData name="Daniele Grillo" userId="8d43b81f689bbbb5" providerId="LiveId" clId="{AE29231A-09A9-4CBE-9492-D3FD2FDFF0CD}" dt="2024-09-18T11:28:35.675" v="1"/>
          <ac:spMkLst>
            <pc:docMk/>
            <pc:sldMk cId="1819719750" sldId="256"/>
            <ac:spMk id="3" creationId="{D3CA55D5-5740-9F32-9D41-7529364CC33C}"/>
          </ac:spMkLst>
        </pc:spChg>
      </pc:sldChg>
      <pc:sldChg chg="delSp add del setBg delDesignElem">
        <pc:chgData name="Daniele Grillo" userId="8d43b81f689bbbb5" providerId="LiveId" clId="{AE29231A-09A9-4CBE-9492-D3FD2FDFF0CD}" dt="2024-09-18T11:30:55.868" v="7" actId="2696"/>
        <pc:sldMkLst>
          <pc:docMk/>
          <pc:sldMk cId="3364572924" sldId="257"/>
        </pc:sldMkLst>
        <pc:spChg chg="del">
          <ac:chgData name="Daniele Grillo" userId="8d43b81f689bbbb5" providerId="LiveId" clId="{AE29231A-09A9-4CBE-9492-D3FD2FDFF0CD}" dt="2024-09-18T11:30:20.972" v="3"/>
          <ac:spMkLst>
            <pc:docMk/>
            <pc:sldMk cId="3364572924" sldId="257"/>
            <ac:spMk id="7" creationId="{3001AFEA-2442-4A9F-BA37-8C469F306654}"/>
          </ac:spMkLst>
        </pc:spChg>
        <pc:spChg chg="del">
          <ac:chgData name="Daniele Grillo" userId="8d43b81f689bbbb5" providerId="LiveId" clId="{AE29231A-09A9-4CBE-9492-D3FD2FDFF0CD}" dt="2024-09-18T11:30:20.972" v="3"/>
          <ac:spMkLst>
            <pc:docMk/>
            <pc:sldMk cId="3364572924" sldId="257"/>
            <ac:spMk id="9" creationId="{755E9CD0-04B0-4A3C-B291-AD913379C713}"/>
          </ac:spMkLst>
        </pc:spChg>
        <pc:spChg chg="del">
          <ac:chgData name="Daniele Grillo" userId="8d43b81f689bbbb5" providerId="LiveId" clId="{AE29231A-09A9-4CBE-9492-D3FD2FDFF0CD}" dt="2024-09-18T11:30:20.972" v="3"/>
          <ac:spMkLst>
            <pc:docMk/>
            <pc:sldMk cId="3364572924" sldId="257"/>
            <ac:spMk id="11" creationId="{1DD8BF3B-6066-418C-8D1A-75C5E396FC04}"/>
          </ac:spMkLst>
        </pc:spChg>
        <pc:spChg chg="del">
          <ac:chgData name="Daniele Grillo" userId="8d43b81f689bbbb5" providerId="LiveId" clId="{AE29231A-09A9-4CBE-9492-D3FD2FDFF0CD}" dt="2024-09-18T11:30:20.972" v="3"/>
          <ac:spMkLst>
            <pc:docMk/>
            <pc:sldMk cId="3364572924" sldId="257"/>
            <ac:spMk id="13" creationId="{80BC66F9-7A74-4286-AD22-1174052CC22C}"/>
          </ac:spMkLst>
        </pc:spChg>
        <pc:spChg chg="del">
          <ac:chgData name="Daniele Grillo" userId="8d43b81f689bbbb5" providerId="LiveId" clId="{AE29231A-09A9-4CBE-9492-D3FD2FDFF0CD}" dt="2024-09-18T11:30:20.972" v="3"/>
          <ac:spMkLst>
            <pc:docMk/>
            <pc:sldMk cId="3364572924" sldId="257"/>
            <ac:spMk id="15" creationId="{D8142CC3-2B5C-48E6-9DF0-6C8ACBAF23EF}"/>
          </ac:spMkLst>
        </pc:spChg>
        <pc:spChg chg="del">
          <ac:chgData name="Daniele Grillo" userId="8d43b81f689bbbb5" providerId="LiveId" clId="{AE29231A-09A9-4CBE-9492-D3FD2FDFF0CD}" dt="2024-09-18T11:30:20.972" v="3"/>
          <ac:spMkLst>
            <pc:docMk/>
            <pc:sldMk cId="3364572924" sldId="257"/>
            <ac:spMk id="19" creationId="{46A89C79-8EF3-4AF9-B3D9-59A883F41C83}"/>
          </ac:spMkLst>
        </pc:spChg>
        <pc:spChg chg="del">
          <ac:chgData name="Daniele Grillo" userId="8d43b81f689bbbb5" providerId="LiveId" clId="{AE29231A-09A9-4CBE-9492-D3FD2FDFF0CD}" dt="2024-09-18T11:30:20.972" v="3"/>
          <ac:spMkLst>
            <pc:docMk/>
            <pc:sldMk cId="3364572924" sldId="257"/>
            <ac:spMk id="21" creationId="{EFE5CE34-4543-42E5-B82C-1F3D12422CDD}"/>
          </ac:spMkLst>
        </pc:spChg>
        <pc:spChg chg="del">
          <ac:chgData name="Daniele Grillo" userId="8d43b81f689bbbb5" providerId="LiveId" clId="{AE29231A-09A9-4CBE-9492-D3FD2FDFF0CD}" dt="2024-09-18T11:30:20.972" v="3"/>
          <ac:spMkLst>
            <pc:docMk/>
            <pc:sldMk cId="3364572924" sldId="257"/>
            <ac:spMk id="23" creationId="{72AF41FE-63D7-4695-81D2-66D2510E4486}"/>
          </ac:spMkLst>
        </pc:spChg>
        <pc:cxnChg chg="del">
          <ac:chgData name="Daniele Grillo" userId="8d43b81f689bbbb5" providerId="LiveId" clId="{AE29231A-09A9-4CBE-9492-D3FD2FDFF0CD}" dt="2024-09-18T11:30:20.972" v="3"/>
          <ac:cxnSpMkLst>
            <pc:docMk/>
            <pc:sldMk cId="3364572924" sldId="257"/>
            <ac:cxnSpMk id="17" creationId="{7B2D303B-3DD0-4319-9EAD-361847FEC71D}"/>
          </ac:cxnSpMkLst>
        </pc:cxnChg>
      </pc:sldChg>
      <pc:sldChg chg="modSp del mod ord">
        <pc:chgData name="Daniele Grillo" userId="8d43b81f689bbbb5" providerId="LiveId" clId="{AE29231A-09A9-4CBE-9492-D3FD2FDFF0CD}" dt="2024-09-18T11:34:05.701" v="45" actId="47"/>
        <pc:sldMkLst>
          <pc:docMk/>
          <pc:sldMk cId="2114268842" sldId="258"/>
        </pc:sldMkLst>
        <pc:spChg chg="mod">
          <ac:chgData name="Daniele Grillo" userId="8d43b81f689bbbb5" providerId="LiveId" clId="{AE29231A-09A9-4CBE-9492-D3FD2FDFF0CD}" dt="2024-09-18T11:32:53.522" v="25" actId="20577"/>
          <ac:spMkLst>
            <pc:docMk/>
            <pc:sldMk cId="2114268842" sldId="258"/>
            <ac:spMk id="2" creationId="{1FB9A514-4897-B2CD-2D07-E3BF27DD7C78}"/>
          </ac:spMkLst>
        </pc:spChg>
      </pc:sldChg>
      <pc:sldChg chg="modSp add del mod">
        <pc:chgData name="Daniele Grillo" userId="8d43b81f689bbbb5" providerId="LiveId" clId="{AE29231A-09A9-4CBE-9492-D3FD2FDFF0CD}" dt="2024-09-18T12:02:07.336" v="523" actId="20577"/>
        <pc:sldMkLst>
          <pc:docMk/>
          <pc:sldMk cId="3019837894" sldId="259"/>
        </pc:sldMkLst>
        <pc:spChg chg="mod">
          <ac:chgData name="Daniele Grillo" userId="8d43b81f689bbbb5" providerId="LiveId" clId="{AE29231A-09A9-4CBE-9492-D3FD2FDFF0CD}" dt="2024-09-18T12:00:16.592" v="434" actId="20577"/>
          <ac:spMkLst>
            <pc:docMk/>
            <pc:sldMk cId="3019837894" sldId="259"/>
            <ac:spMk id="2" creationId="{E2572235-8018-9059-2E88-7D93A7CE1142}"/>
          </ac:spMkLst>
        </pc:spChg>
        <pc:spChg chg="mod">
          <ac:chgData name="Daniele Grillo" userId="8d43b81f689bbbb5" providerId="LiveId" clId="{AE29231A-09A9-4CBE-9492-D3FD2FDFF0CD}" dt="2024-09-18T12:02:07.336" v="523" actId="20577"/>
          <ac:spMkLst>
            <pc:docMk/>
            <pc:sldMk cId="3019837894" sldId="259"/>
            <ac:spMk id="3" creationId="{F7D49AAC-F847-A68A-394B-15C02FDBAA28}"/>
          </ac:spMkLst>
        </pc:spChg>
      </pc:sldChg>
      <pc:sldChg chg="delSp add del setBg delDesignElem">
        <pc:chgData name="Daniele Grillo" userId="8d43b81f689bbbb5" providerId="LiveId" clId="{AE29231A-09A9-4CBE-9492-D3FD2FDFF0CD}" dt="2024-09-18T11:33:18.138" v="30" actId="47"/>
        <pc:sldMkLst>
          <pc:docMk/>
          <pc:sldMk cId="4205775115" sldId="260"/>
        </pc:sldMkLst>
        <pc:spChg chg="del">
          <ac:chgData name="Daniele Grillo" userId="8d43b81f689bbbb5" providerId="LiveId" clId="{AE29231A-09A9-4CBE-9492-D3FD2FDFF0CD}" dt="2024-09-18T11:33:06.533" v="29"/>
          <ac:spMkLst>
            <pc:docMk/>
            <pc:sldMk cId="4205775115" sldId="260"/>
            <ac:spMk id="17" creationId="{389575E1-3389-451A-A5F7-27854C25C599}"/>
          </ac:spMkLst>
        </pc:spChg>
        <pc:spChg chg="del">
          <ac:chgData name="Daniele Grillo" userId="8d43b81f689bbbb5" providerId="LiveId" clId="{AE29231A-09A9-4CBE-9492-D3FD2FDFF0CD}" dt="2024-09-18T11:33:06.533" v="29"/>
          <ac:spMkLst>
            <pc:docMk/>
            <pc:sldMk cId="4205775115" sldId="260"/>
            <ac:spMk id="19" creationId="{A53CCC5C-D88E-40FB-B30B-23DCDBD01D37}"/>
          </ac:spMkLst>
        </pc:spChg>
        <pc:spChg chg="del">
          <ac:chgData name="Daniele Grillo" userId="8d43b81f689bbbb5" providerId="LiveId" clId="{AE29231A-09A9-4CBE-9492-D3FD2FDFF0CD}" dt="2024-09-18T11:33:06.533" v="29"/>
          <ac:spMkLst>
            <pc:docMk/>
            <pc:sldMk cId="4205775115" sldId="260"/>
            <ac:spMk id="21" creationId="{081E4A58-353D-44AE-B2FC-2A74E2E400F7}"/>
          </ac:spMkLst>
        </pc:spChg>
      </pc:sldChg>
      <pc:sldChg chg="addSp modSp mod">
        <pc:chgData name="Daniele Grillo" userId="8d43b81f689bbbb5" providerId="LiveId" clId="{AE29231A-09A9-4CBE-9492-D3FD2FDFF0CD}" dt="2024-09-18T11:37:49.840" v="95" actId="404"/>
        <pc:sldMkLst>
          <pc:docMk/>
          <pc:sldMk cId="1258068533" sldId="261"/>
        </pc:sldMkLst>
        <pc:spChg chg="mod">
          <ac:chgData name="Daniele Grillo" userId="8d43b81f689bbbb5" providerId="LiveId" clId="{AE29231A-09A9-4CBE-9492-D3FD2FDFF0CD}" dt="2024-09-18T11:36:34.196" v="79" actId="14100"/>
          <ac:spMkLst>
            <pc:docMk/>
            <pc:sldMk cId="1258068533" sldId="261"/>
            <ac:spMk id="2" creationId="{E2572235-8018-9059-2E88-7D93A7CE1142}"/>
          </ac:spMkLst>
        </pc:spChg>
        <pc:spChg chg="mod">
          <ac:chgData name="Daniele Grillo" userId="8d43b81f689bbbb5" providerId="LiveId" clId="{AE29231A-09A9-4CBE-9492-D3FD2FDFF0CD}" dt="2024-09-18T11:37:49.840" v="95" actId="404"/>
          <ac:spMkLst>
            <pc:docMk/>
            <pc:sldMk cId="1258068533" sldId="261"/>
            <ac:spMk id="3" creationId="{F7D49AAC-F847-A68A-394B-15C02FDBAA28}"/>
          </ac:spMkLst>
        </pc:spChg>
        <pc:spChg chg="add">
          <ac:chgData name="Daniele Grillo" userId="8d43b81f689bbbb5" providerId="LiveId" clId="{AE29231A-09A9-4CBE-9492-D3FD2FDFF0CD}" dt="2024-09-18T11:37:00.498" v="81"/>
          <ac:spMkLst>
            <pc:docMk/>
            <pc:sldMk cId="1258068533" sldId="261"/>
            <ac:spMk id="4" creationId="{2E21816C-3A6A-12D3-5926-2D80DA8CD584}"/>
          </ac:spMkLst>
        </pc:spChg>
      </pc:sldChg>
      <pc:sldChg chg="delSp add del setBg delDesignElem">
        <pc:chgData name="Daniele Grillo" userId="8d43b81f689bbbb5" providerId="LiveId" clId="{AE29231A-09A9-4CBE-9492-D3FD2FDFF0CD}" dt="2024-09-18T11:38:17.246" v="100" actId="47"/>
        <pc:sldMkLst>
          <pc:docMk/>
          <pc:sldMk cId="2378729431" sldId="262"/>
        </pc:sldMkLst>
        <pc:spChg chg="del">
          <ac:chgData name="Daniele Grillo" userId="8d43b81f689bbbb5" providerId="LiveId" clId="{AE29231A-09A9-4CBE-9492-D3FD2FDFF0CD}" dt="2024-09-18T11:38:03.936" v="99"/>
          <ac:spMkLst>
            <pc:docMk/>
            <pc:sldMk cId="2378729431" sldId="262"/>
            <ac:spMk id="17" creationId="{389575E1-3389-451A-A5F7-27854C25C599}"/>
          </ac:spMkLst>
        </pc:spChg>
        <pc:spChg chg="del">
          <ac:chgData name="Daniele Grillo" userId="8d43b81f689bbbb5" providerId="LiveId" clId="{AE29231A-09A9-4CBE-9492-D3FD2FDFF0CD}" dt="2024-09-18T11:38:03.936" v="99"/>
          <ac:spMkLst>
            <pc:docMk/>
            <pc:sldMk cId="2378729431" sldId="262"/>
            <ac:spMk id="19" creationId="{A53CCC5C-D88E-40FB-B30B-23DCDBD01D37}"/>
          </ac:spMkLst>
        </pc:spChg>
        <pc:spChg chg="del">
          <ac:chgData name="Daniele Grillo" userId="8d43b81f689bbbb5" providerId="LiveId" clId="{AE29231A-09A9-4CBE-9492-D3FD2FDFF0CD}" dt="2024-09-18T11:38:03.936" v="99"/>
          <ac:spMkLst>
            <pc:docMk/>
            <pc:sldMk cId="2378729431" sldId="262"/>
            <ac:spMk id="21" creationId="{081E4A58-353D-44AE-B2FC-2A74E2E400F7}"/>
          </ac:spMkLst>
        </pc:spChg>
      </pc:sldChg>
      <pc:sldChg chg="new del">
        <pc:chgData name="Daniele Grillo" userId="8d43b81f689bbbb5" providerId="LiveId" clId="{AE29231A-09A9-4CBE-9492-D3FD2FDFF0CD}" dt="2024-09-18T11:38:01.595" v="97" actId="680"/>
        <pc:sldMkLst>
          <pc:docMk/>
          <pc:sldMk cId="3128302229" sldId="262"/>
        </pc:sldMkLst>
      </pc:sldChg>
      <pc:sldChg chg="modSp mod">
        <pc:chgData name="Daniele Grillo" userId="8d43b81f689bbbb5" providerId="LiveId" clId="{AE29231A-09A9-4CBE-9492-D3FD2FDFF0CD}" dt="2024-09-18T11:39:09.053" v="115" actId="20577"/>
        <pc:sldMkLst>
          <pc:docMk/>
          <pc:sldMk cId="3556225647" sldId="263"/>
        </pc:sldMkLst>
        <pc:spChg chg="mod">
          <ac:chgData name="Daniele Grillo" userId="8d43b81f689bbbb5" providerId="LiveId" clId="{AE29231A-09A9-4CBE-9492-D3FD2FDFF0CD}" dt="2024-09-18T11:38:27.569" v="101"/>
          <ac:spMkLst>
            <pc:docMk/>
            <pc:sldMk cId="3556225647" sldId="263"/>
            <ac:spMk id="2" creationId="{E2572235-8018-9059-2E88-7D93A7CE1142}"/>
          </ac:spMkLst>
        </pc:spChg>
        <pc:spChg chg="mod">
          <ac:chgData name="Daniele Grillo" userId="8d43b81f689bbbb5" providerId="LiveId" clId="{AE29231A-09A9-4CBE-9492-D3FD2FDFF0CD}" dt="2024-09-18T11:39:09.053" v="115" actId="20577"/>
          <ac:spMkLst>
            <pc:docMk/>
            <pc:sldMk cId="3556225647" sldId="263"/>
            <ac:spMk id="3" creationId="{F7D49AAC-F847-A68A-394B-15C02FDBAA28}"/>
          </ac:spMkLst>
        </pc:spChg>
      </pc:sldChg>
      <pc:sldChg chg="modSp mod">
        <pc:chgData name="Daniele Grillo" userId="8d43b81f689bbbb5" providerId="LiveId" clId="{AE29231A-09A9-4CBE-9492-D3FD2FDFF0CD}" dt="2024-09-18T12:10:58.602" v="727" actId="2710"/>
        <pc:sldMkLst>
          <pc:docMk/>
          <pc:sldMk cId="2265700631" sldId="264"/>
        </pc:sldMkLst>
        <pc:spChg chg="mod">
          <ac:chgData name="Daniele Grillo" userId="8d43b81f689bbbb5" providerId="LiveId" clId="{AE29231A-09A9-4CBE-9492-D3FD2FDFF0CD}" dt="2024-09-18T11:41:05.516" v="116"/>
          <ac:spMkLst>
            <pc:docMk/>
            <pc:sldMk cId="2265700631" sldId="264"/>
            <ac:spMk id="2" creationId="{E2572235-8018-9059-2E88-7D93A7CE1142}"/>
          </ac:spMkLst>
        </pc:spChg>
        <pc:spChg chg="mod">
          <ac:chgData name="Daniele Grillo" userId="8d43b81f689bbbb5" providerId="LiveId" clId="{AE29231A-09A9-4CBE-9492-D3FD2FDFF0CD}" dt="2024-09-18T12:10:58.602" v="727" actId="2710"/>
          <ac:spMkLst>
            <pc:docMk/>
            <pc:sldMk cId="2265700631" sldId="264"/>
            <ac:spMk id="3" creationId="{F7D49AAC-F847-A68A-394B-15C02FDBAA28}"/>
          </ac:spMkLst>
        </pc:spChg>
      </pc:sldChg>
      <pc:sldChg chg="modSp mod">
        <pc:chgData name="Daniele Grillo" userId="8d43b81f689bbbb5" providerId="LiveId" clId="{AE29231A-09A9-4CBE-9492-D3FD2FDFF0CD}" dt="2024-09-18T12:08:55.548" v="701" actId="20577"/>
        <pc:sldMkLst>
          <pc:docMk/>
          <pc:sldMk cId="2444317512" sldId="265"/>
        </pc:sldMkLst>
        <pc:spChg chg="mod">
          <ac:chgData name="Daniele Grillo" userId="8d43b81f689bbbb5" providerId="LiveId" clId="{AE29231A-09A9-4CBE-9492-D3FD2FDFF0CD}" dt="2024-09-18T12:04:21.807" v="617" actId="20577"/>
          <ac:spMkLst>
            <pc:docMk/>
            <pc:sldMk cId="2444317512" sldId="265"/>
            <ac:spMk id="2" creationId="{E2572235-8018-9059-2E88-7D93A7CE1142}"/>
          </ac:spMkLst>
        </pc:spChg>
        <pc:spChg chg="mod">
          <ac:chgData name="Daniele Grillo" userId="8d43b81f689bbbb5" providerId="LiveId" clId="{AE29231A-09A9-4CBE-9492-D3FD2FDFF0CD}" dt="2024-09-18T12:08:55.548" v="701" actId="20577"/>
          <ac:spMkLst>
            <pc:docMk/>
            <pc:sldMk cId="2444317512" sldId="265"/>
            <ac:spMk id="3" creationId="{F7D49AAC-F847-A68A-394B-15C02FDBAA28}"/>
          </ac:spMkLst>
        </pc:spChg>
      </pc:sldChg>
      <pc:sldChg chg="modSp mod">
        <pc:chgData name="Daniele Grillo" userId="8d43b81f689bbbb5" providerId="LiveId" clId="{AE29231A-09A9-4CBE-9492-D3FD2FDFF0CD}" dt="2024-09-18T12:11:56.785" v="735" actId="113"/>
        <pc:sldMkLst>
          <pc:docMk/>
          <pc:sldMk cId="55002396" sldId="266"/>
        </pc:sldMkLst>
        <pc:spChg chg="mod">
          <ac:chgData name="Daniele Grillo" userId="8d43b81f689bbbb5" providerId="LiveId" clId="{AE29231A-09A9-4CBE-9492-D3FD2FDFF0CD}" dt="2024-09-18T11:54:37.602" v="372"/>
          <ac:spMkLst>
            <pc:docMk/>
            <pc:sldMk cId="55002396" sldId="266"/>
            <ac:spMk id="2" creationId="{E2572235-8018-9059-2E88-7D93A7CE1142}"/>
          </ac:spMkLst>
        </pc:spChg>
        <pc:spChg chg="mod">
          <ac:chgData name="Daniele Grillo" userId="8d43b81f689bbbb5" providerId="LiveId" clId="{AE29231A-09A9-4CBE-9492-D3FD2FDFF0CD}" dt="2024-09-18T12:11:56.785" v="735" actId="113"/>
          <ac:spMkLst>
            <pc:docMk/>
            <pc:sldMk cId="55002396" sldId="266"/>
            <ac:spMk id="3" creationId="{F7D49AAC-F847-A68A-394B-15C02FDBAA28}"/>
          </ac:spMkLst>
        </pc:spChg>
      </pc:sldChg>
      <pc:sldChg chg="addSp delSp add del setBg delDesignElem">
        <pc:chgData name="Daniele Grillo" userId="8d43b81f689bbbb5" providerId="LiveId" clId="{AE29231A-09A9-4CBE-9492-D3FD2FDFF0CD}" dt="2024-09-18T11:52:42.092" v="344"/>
        <pc:sldMkLst>
          <pc:docMk/>
          <pc:sldMk cId="2454040938" sldId="266"/>
        </pc:sldMkLst>
        <pc:spChg chg="add del">
          <ac:chgData name="Daniele Grillo" userId="8d43b81f689bbbb5" providerId="LiveId" clId="{AE29231A-09A9-4CBE-9492-D3FD2FDFF0CD}" dt="2024-09-18T11:52:42.092" v="344"/>
          <ac:spMkLst>
            <pc:docMk/>
            <pc:sldMk cId="2454040938" sldId="266"/>
            <ac:spMk id="17" creationId="{389575E1-3389-451A-A5F7-27854C25C599}"/>
          </ac:spMkLst>
        </pc:spChg>
        <pc:spChg chg="add del">
          <ac:chgData name="Daniele Grillo" userId="8d43b81f689bbbb5" providerId="LiveId" clId="{AE29231A-09A9-4CBE-9492-D3FD2FDFF0CD}" dt="2024-09-18T11:52:42.092" v="344"/>
          <ac:spMkLst>
            <pc:docMk/>
            <pc:sldMk cId="2454040938" sldId="266"/>
            <ac:spMk id="19" creationId="{A53CCC5C-D88E-40FB-B30B-23DCDBD01D37}"/>
          </ac:spMkLst>
        </pc:spChg>
        <pc:spChg chg="add del">
          <ac:chgData name="Daniele Grillo" userId="8d43b81f689bbbb5" providerId="LiveId" clId="{AE29231A-09A9-4CBE-9492-D3FD2FDFF0CD}" dt="2024-09-18T11:52:42.092" v="344"/>
          <ac:spMkLst>
            <pc:docMk/>
            <pc:sldMk cId="2454040938" sldId="266"/>
            <ac:spMk id="21" creationId="{081E4A58-353D-44AE-B2FC-2A74E2E400F7}"/>
          </ac:spMkLst>
        </pc:spChg>
      </pc:sldChg>
      <pc:sldChg chg="modSp mod ord">
        <pc:chgData name="Daniele Grillo" userId="8d43b81f689bbbb5" providerId="LiveId" clId="{AE29231A-09A9-4CBE-9492-D3FD2FDFF0CD}" dt="2024-09-18T12:11:18.243" v="731" actId="404"/>
        <pc:sldMkLst>
          <pc:docMk/>
          <pc:sldMk cId="1848517689" sldId="267"/>
        </pc:sldMkLst>
        <pc:spChg chg="mod">
          <ac:chgData name="Daniele Grillo" userId="8d43b81f689bbbb5" providerId="LiveId" clId="{AE29231A-09A9-4CBE-9492-D3FD2FDFF0CD}" dt="2024-09-18T12:03:32.898" v="575" actId="20577"/>
          <ac:spMkLst>
            <pc:docMk/>
            <pc:sldMk cId="1848517689" sldId="267"/>
            <ac:spMk id="2" creationId="{E2572235-8018-9059-2E88-7D93A7CE1142}"/>
          </ac:spMkLst>
        </pc:spChg>
        <pc:spChg chg="mod">
          <ac:chgData name="Daniele Grillo" userId="8d43b81f689bbbb5" providerId="LiveId" clId="{AE29231A-09A9-4CBE-9492-D3FD2FDFF0CD}" dt="2024-09-18T12:11:18.243" v="731" actId="404"/>
          <ac:spMkLst>
            <pc:docMk/>
            <pc:sldMk cId="1848517689" sldId="267"/>
            <ac:spMk id="3" creationId="{F7D49AAC-F847-A68A-394B-15C02FDBAA28}"/>
          </ac:spMkLst>
        </pc:spChg>
      </pc:sldChg>
      <pc:sldMasterChg chg="del delSldLayout">
        <pc:chgData name="Daniele Grillo" userId="8d43b81f689bbbb5" providerId="LiveId" clId="{AE29231A-09A9-4CBE-9492-D3FD2FDFF0CD}" dt="2024-09-18T11:30:55.868" v="7" actId="2696"/>
        <pc:sldMasterMkLst>
          <pc:docMk/>
          <pc:sldMasterMk cId="724243412" sldId="2147483660"/>
        </pc:sldMasterMkLst>
        <pc:sldLayoutChg chg="del">
          <pc:chgData name="Daniele Grillo" userId="8d43b81f689bbbb5" providerId="LiveId" clId="{AE29231A-09A9-4CBE-9492-D3FD2FDFF0CD}" dt="2024-09-18T11:30:55.868" v="7" actId="2696"/>
          <pc:sldLayoutMkLst>
            <pc:docMk/>
            <pc:sldMasterMk cId="724243412" sldId="2147483660"/>
            <pc:sldLayoutMk cId="2802206511" sldId="2147483661"/>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370286632" sldId="2147483662"/>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1642201548" sldId="2147483663"/>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3267951870" sldId="2147483664"/>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1320509697" sldId="2147483665"/>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589366379" sldId="2147483666"/>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440211644" sldId="2147483667"/>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3874321884" sldId="2147483668"/>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4207335883" sldId="2147483669"/>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2902550059" sldId="2147483670"/>
          </pc:sldLayoutMkLst>
        </pc:sldLayoutChg>
        <pc:sldLayoutChg chg="del">
          <pc:chgData name="Daniele Grillo" userId="8d43b81f689bbbb5" providerId="LiveId" clId="{AE29231A-09A9-4CBE-9492-D3FD2FDFF0CD}" dt="2024-09-18T11:30:55.868" v="7" actId="2696"/>
          <pc:sldLayoutMkLst>
            <pc:docMk/>
            <pc:sldMasterMk cId="724243412" sldId="2147483660"/>
            <pc:sldLayoutMk cId="1682485092" sldId="2147483671"/>
          </pc:sldLayoutMkLst>
        </pc:sldLayoutChg>
      </pc:sldMasterChg>
    </pc:docChg>
  </pc:docChgLst>
  <pc:docChgLst>
    <pc:chgData name="Daniele Grillo" userId="8d43b81f689bbbb5" providerId="LiveId" clId="{C3605AEF-023E-4CAE-A30B-6C22FAFB30ED}"/>
    <pc:docChg chg="undo custSel addSld delSld modSld">
      <pc:chgData name="Daniele Grillo" userId="8d43b81f689bbbb5" providerId="LiveId" clId="{C3605AEF-023E-4CAE-A30B-6C22FAFB30ED}" dt="2024-09-18T12:37:04.346" v="629" actId="20577"/>
      <pc:docMkLst>
        <pc:docMk/>
      </pc:docMkLst>
      <pc:sldChg chg="modSp mod">
        <pc:chgData name="Daniele Grillo" userId="8d43b81f689bbbb5" providerId="LiveId" clId="{C3605AEF-023E-4CAE-A30B-6C22FAFB30ED}" dt="2024-09-18T12:19:43.460" v="16" actId="313"/>
        <pc:sldMkLst>
          <pc:docMk/>
          <pc:sldMk cId="3019837894" sldId="259"/>
        </pc:sldMkLst>
        <pc:spChg chg="mod">
          <ac:chgData name="Daniele Grillo" userId="8d43b81f689bbbb5" providerId="LiveId" clId="{C3605AEF-023E-4CAE-A30B-6C22FAFB30ED}" dt="2024-09-18T12:19:43.460" v="16" actId="313"/>
          <ac:spMkLst>
            <pc:docMk/>
            <pc:sldMk cId="3019837894" sldId="259"/>
            <ac:spMk id="3" creationId="{F7D49AAC-F847-A68A-394B-15C02FDBAA28}"/>
          </ac:spMkLst>
        </pc:spChg>
      </pc:sldChg>
      <pc:sldChg chg="modSp mod">
        <pc:chgData name="Daniele Grillo" userId="8d43b81f689bbbb5" providerId="LiveId" clId="{C3605AEF-023E-4CAE-A30B-6C22FAFB30ED}" dt="2024-09-18T12:23:32.266" v="78" actId="20577"/>
        <pc:sldMkLst>
          <pc:docMk/>
          <pc:sldMk cId="1258068533" sldId="261"/>
        </pc:sldMkLst>
        <pc:spChg chg="mod">
          <ac:chgData name="Daniele Grillo" userId="8d43b81f689bbbb5" providerId="LiveId" clId="{C3605AEF-023E-4CAE-A30B-6C22FAFB30ED}" dt="2024-09-18T12:23:32.266" v="78" actId="20577"/>
          <ac:spMkLst>
            <pc:docMk/>
            <pc:sldMk cId="1258068533" sldId="261"/>
            <ac:spMk id="3" creationId="{F7D49AAC-F847-A68A-394B-15C02FDBAA28}"/>
          </ac:spMkLst>
        </pc:spChg>
      </pc:sldChg>
      <pc:sldChg chg="modSp mod">
        <pc:chgData name="Daniele Grillo" userId="8d43b81f689bbbb5" providerId="LiveId" clId="{C3605AEF-023E-4CAE-A30B-6C22FAFB30ED}" dt="2024-09-18T12:25:22.732" v="199" actId="20577"/>
        <pc:sldMkLst>
          <pc:docMk/>
          <pc:sldMk cId="3556225647" sldId="263"/>
        </pc:sldMkLst>
        <pc:spChg chg="mod">
          <ac:chgData name="Daniele Grillo" userId="8d43b81f689bbbb5" providerId="LiveId" clId="{C3605AEF-023E-4CAE-A30B-6C22FAFB30ED}" dt="2024-09-18T12:24:12.806" v="117" actId="20577"/>
          <ac:spMkLst>
            <pc:docMk/>
            <pc:sldMk cId="3556225647" sldId="263"/>
            <ac:spMk id="2" creationId="{E2572235-8018-9059-2E88-7D93A7CE1142}"/>
          </ac:spMkLst>
        </pc:spChg>
        <pc:spChg chg="mod">
          <ac:chgData name="Daniele Grillo" userId="8d43b81f689bbbb5" providerId="LiveId" clId="{C3605AEF-023E-4CAE-A30B-6C22FAFB30ED}" dt="2024-09-18T12:25:22.732" v="199" actId="20577"/>
          <ac:spMkLst>
            <pc:docMk/>
            <pc:sldMk cId="3556225647" sldId="263"/>
            <ac:spMk id="3" creationId="{F7D49AAC-F847-A68A-394B-15C02FDBAA28}"/>
          </ac:spMkLst>
        </pc:spChg>
      </pc:sldChg>
      <pc:sldChg chg="modSp mod">
        <pc:chgData name="Daniele Grillo" userId="8d43b81f689bbbb5" providerId="LiveId" clId="{C3605AEF-023E-4CAE-A30B-6C22FAFB30ED}" dt="2024-09-18T12:27:16.548" v="246" actId="1076"/>
        <pc:sldMkLst>
          <pc:docMk/>
          <pc:sldMk cId="2265700631" sldId="264"/>
        </pc:sldMkLst>
        <pc:spChg chg="mod">
          <ac:chgData name="Daniele Grillo" userId="8d43b81f689bbbb5" providerId="LiveId" clId="{C3605AEF-023E-4CAE-A30B-6C22FAFB30ED}" dt="2024-09-18T12:27:16.548" v="246" actId="1076"/>
          <ac:spMkLst>
            <pc:docMk/>
            <pc:sldMk cId="2265700631" sldId="264"/>
            <ac:spMk id="2" creationId="{E2572235-8018-9059-2E88-7D93A7CE1142}"/>
          </ac:spMkLst>
        </pc:spChg>
        <pc:spChg chg="mod">
          <ac:chgData name="Daniele Grillo" userId="8d43b81f689bbbb5" providerId="LiveId" clId="{C3605AEF-023E-4CAE-A30B-6C22FAFB30ED}" dt="2024-09-18T12:27:09.174" v="243" actId="20577"/>
          <ac:spMkLst>
            <pc:docMk/>
            <pc:sldMk cId="2265700631" sldId="264"/>
            <ac:spMk id="3" creationId="{F7D49AAC-F847-A68A-394B-15C02FDBAA28}"/>
          </ac:spMkLst>
        </pc:spChg>
      </pc:sldChg>
      <pc:sldChg chg="modSp mod">
        <pc:chgData name="Daniele Grillo" userId="8d43b81f689bbbb5" providerId="LiveId" clId="{C3605AEF-023E-4CAE-A30B-6C22FAFB30ED}" dt="2024-09-18T12:37:04.346" v="629" actId="20577"/>
        <pc:sldMkLst>
          <pc:docMk/>
          <pc:sldMk cId="2444317512" sldId="265"/>
        </pc:sldMkLst>
        <pc:spChg chg="mod">
          <ac:chgData name="Daniele Grillo" userId="8d43b81f689bbbb5" providerId="LiveId" clId="{C3605AEF-023E-4CAE-A30B-6C22FAFB30ED}" dt="2024-09-18T12:37:04.346" v="629" actId="20577"/>
          <ac:spMkLst>
            <pc:docMk/>
            <pc:sldMk cId="2444317512" sldId="265"/>
            <ac:spMk id="3" creationId="{F7D49AAC-F847-A68A-394B-15C02FDBAA28}"/>
          </ac:spMkLst>
        </pc:spChg>
      </pc:sldChg>
      <pc:sldChg chg="modSp mod">
        <pc:chgData name="Daniele Grillo" userId="8d43b81f689bbbb5" providerId="LiveId" clId="{C3605AEF-023E-4CAE-A30B-6C22FAFB30ED}" dt="2024-09-18T12:29:15.648" v="387" actId="20577"/>
        <pc:sldMkLst>
          <pc:docMk/>
          <pc:sldMk cId="1848517689" sldId="267"/>
        </pc:sldMkLst>
        <pc:spChg chg="mod">
          <ac:chgData name="Daniele Grillo" userId="8d43b81f689bbbb5" providerId="LiveId" clId="{C3605AEF-023E-4CAE-A30B-6C22FAFB30ED}" dt="2024-09-18T12:27:37.513" v="249"/>
          <ac:spMkLst>
            <pc:docMk/>
            <pc:sldMk cId="1848517689" sldId="267"/>
            <ac:spMk id="2" creationId="{E2572235-8018-9059-2E88-7D93A7CE1142}"/>
          </ac:spMkLst>
        </pc:spChg>
        <pc:spChg chg="mod">
          <ac:chgData name="Daniele Grillo" userId="8d43b81f689bbbb5" providerId="LiveId" clId="{C3605AEF-023E-4CAE-A30B-6C22FAFB30ED}" dt="2024-09-18T12:29:15.648" v="387" actId="20577"/>
          <ac:spMkLst>
            <pc:docMk/>
            <pc:sldMk cId="1848517689" sldId="267"/>
            <ac:spMk id="3" creationId="{F7D49AAC-F847-A68A-394B-15C02FDBAA28}"/>
          </ac:spMkLst>
        </pc:spChg>
      </pc:sldChg>
      <pc:sldChg chg="addSp modSp mod">
        <pc:chgData name="Daniele Grillo" userId="8d43b81f689bbbb5" providerId="LiveId" clId="{C3605AEF-023E-4CAE-A30B-6C22FAFB30ED}" dt="2024-09-18T12:32:30.744" v="492" actId="20577"/>
        <pc:sldMkLst>
          <pc:docMk/>
          <pc:sldMk cId="4233836515" sldId="268"/>
        </pc:sldMkLst>
        <pc:spChg chg="mod">
          <ac:chgData name="Daniele Grillo" userId="8d43b81f689bbbb5" providerId="LiveId" clId="{C3605AEF-023E-4CAE-A30B-6C22FAFB30ED}" dt="2024-09-18T12:29:47.492" v="388"/>
          <ac:spMkLst>
            <pc:docMk/>
            <pc:sldMk cId="4233836515" sldId="268"/>
            <ac:spMk id="2" creationId="{E2572235-8018-9059-2E88-7D93A7CE1142}"/>
          </ac:spMkLst>
        </pc:spChg>
        <pc:spChg chg="mod">
          <ac:chgData name="Daniele Grillo" userId="8d43b81f689bbbb5" providerId="LiveId" clId="{C3605AEF-023E-4CAE-A30B-6C22FAFB30ED}" dt="2024-09-18T12:32:30.744" v="492" actId="20577"/>
          <ac:spMkLst>
            <pc:docMk/>
            <pc:sldMk cId="4233836515" sldId="268"/>
            <ac:spMk id="3" creationId="{F7D49AAC-F847-A68A-394B-15C02FDBAA28}"/>
          </ac:spMkLst>
        </pc:spChg>
        <pc:spChg chg="add">
          <ac:chgData name="Daniele Grillo" userId="8d43b81f689bbbb5" providerId="LiveId" clId="{C3605AEF-023E-4CAE-A30B-6C22FAFB30ED}" dt="2024-09-18T12:29:56.596" v="389"/>
          <ac:spMkLst>
            <pc:docMk/>
            <pc:sldMk cId="4233836515" sldId="268"/>
            <ac:spMk id="4" creationId="{C61CE324-6A88-94CA-BAE0-9C2F67822A7D}"/>
          </ac:spMkLst>
        </pc:spChg>
        <pc:spChg chg="add">
          <ac:chgData name="Daniele Grillo" userId="8d43b81f689bbbb5" providerId="LiveId" clId="{C3605AEF-023E-4CAE-A30B-6C22FAFB30ED}" dt="2024-09-18T12:29:59.651" v="390"/>
          <ac:spMkLst>
            <pc:docMk/>
            <pc:sldMk cId="4233836515" sldId="268"/>
            <ac:spMk id="5" creationId="{D663624B-80BF-59F7-936E-49DA0FA0F365}"/>
          </ac:spMkLst>
        </pc:spChg>
      </pc:sldChg>
      <pc:sldChg chg="modSp mod">
        <pc:chgData name="Daniele Grillo" userId="8d43b81f689bbbb5" providerId="LiveId" clId="{C3605AEF-023E-4CAE-A30B-6C22FAFB30ED}" dt="2024-09-18T12:34:28.323" v="558" actId="20577"/>
        <pc:sldMkLst>
          <pc:docMk/>
          <pc:sldMk cId="336588210" sldId="269"/>
        </pc:sldMkLst>
        <pc:spChg chg="mod">
          <ac:chgData name="Daniele Grillo" userId="8d43b81f689bbbb5" providerId="LiveId" clId="{C3605AEF-023E-4CAE-A30B-6C22FAFB30ED}" dt="2024-09-18T12:33:06.509" v="496"/>
          <ac:spMkLst>
            <pc:docMk/>
            <pc:sldMk cId="336588210" sldId="269"/>
            <ac:spMk id="2" creationId="{E2572235-8018-9059-2E88-7D93A7CE1142}"/>
          </ac:spMkLst>
        </pc:spChg>
        <pc:spChg chg="mod">
          <ac:chgData name="Daniele Grillo" userId="8d43b81f689bbbb5" providerId="LiveId" clId="{C3605AEF-023E-4CAE-A30B-6C22FAFB30ED}" dt="2024-09-18T12:34:28.323" v="558" actId="20577"/>
          <ac:spMkLst>
            <pc:docMk/>
            <pc:sldMk cId="336588210" sldId="269"/>
            <ac:spMk id="3" creationId="{F7D49AAC-F847-A68A-394B-15C02FDBAA28}"/>
          </ac:spMkLst>
        </pc:spChg>
      </pc:sldChg>
      <pc:sldChg chg="addSp delSp add del setBg delDesignElem">
        <pc:chgData name="Daniele Grillo" userId="8d43b81f689bbbb5" providerId="LiveId" clId="{C3605AEF-023E-4CAE-A30B-6C22FAFB30ED}" dt="2024-09-18T12:32:53.560" v="495"/>
        <pc:sldMkLst>
          <pc:docMk/>
          <pc:sldMk cId="1442509500" sldId="269"/>
        </pc:sldMkLst>
        <pc:spChg chg="add del">
          <ac:chgData name="Daniele Grillo" userId="8d43b81f689bbbb5" providerId="LiveId" clId="{C3605AEF-023E-4CAE-A30B-6C22FAFB30ED}" dt="2024-09-18T12:32:53.560" v="495"/>
          <ac:spMkLst>
            <pc:docMk/>
            <pc:sldMk cId="1442509500" sldId="269"/>
            <ac:spMk id="17" creationId="{389575E1-3389-451A-A5F7-27854C25C599}"/>
          </ac:spMkLst>
        </pc:spChg>
        <pc:spChg chg="add del">
          <ac:chgData name="Daniele Grillo" userId="8d43b81f689bbbb5" providerId="LiveId" clId="{C3605AEF-023E-4CAE-A30B-6C22FAFB30ED}" dt="2024-09-18T12:32:53.560" v="495"/>
          <ac:spMkLst>
            <pc:docMk/>
            <pc:sldMk cId="1442509500" sldId="269"/>
            <ac:spMk id="19" creationId="{A53CCC5C-D88E-40FB-B30B-23DCDBD01D37}"/>
          </ac:spMkLst>
        </pc:spChg>
        <pc:spChg chg="add del">
          <ac:chgData name="Daniele Grillo" userId="8d43b81f689bbbb5" providerId="LiveId" clId="{C3605AEF-023E-4CAE-A30B-6C22FAFB30ED}" dt="2024-09-18T12:32:53.560" v="495"/>
          <ac:spMkLst>
            <pc:docMk/>
            <pc:sldMk cId="1442509500" sldId="269"/>
            <ac:spMk id="21" creationId="{081E4A58-353D-44AE-B2FC-2A74E2E400F7}"/>
          </ac:spMkLst>
        </pc:spChg>
      </pc:sldChg>
    </pc:docChg>
  </pc:docChgLst>
  <pc:docChgLst>
    <pc:chgData name="Daniele Grillo" userId="8d43b81f689bbbb5" providerId="LiveId" clId="{654908E8-9FE5-4E13-B55F-009B3EF58F77}"/>
    <pc:docChg chg="modSld">
      <pc:chgData name="Daniele Grillo" userId="8d43b81f689bbbb5" providerId="LiveId" clId="{654908E8-9FE5-4E13-B55F-009B3EF58F77}" dt="2024-10-25T02:08:36.224" v="21" actId="20577"/>
      <pc:docMkLst>
        <pc:docMk/>
      </pc:docMkLst>
      <pc:sldChg chg="modSp mod">
        <pc:chgData name="Daniele Grillo" userId="8d43b81f689bbbb5" providerId="LiveId" clId="{654908E8-9FE5-4E13-B55F-009B3EF58F77}" dt="2024-10-25T02:08:36.224" v="21" actId="20577"/>
        <pc:sldMkLst>
          <pc:docMk/>
          <pc:sldMk cId="2444317512" sldId="265"/>
        </pc:sldMkLst>
        <pc:spChg chg="mod">
          <ac:chgData name="Daniele Grillo" userId="8d43b81f689bbbb5" providerId="LiveId" clId="{654908E8-9FE5-4E13-B55F-009B3EF58F77}" dt="2024-10-25T02:08:36.224" v="21" actId="20577"/>
          <ac:spMkLst>
            <pc:docMk/>
            <pc:sldMk cId="2444317512" sldId="265"/>
            <ac:spMk id="3" creationId="{F7D49AAC-F847-A68A-394B-15C02FDBAA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7CD6-2CCC-DC6A-0D9E-E4166B35AE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9D99EE8-37E5-E231-BE0E-ABCB51258E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C7B7688-FD48-3B47-7613-02BFC7913E9E}"/>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CB48EF5D-C481-E33F-0610-504B94AB9115}"/>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6ED261D2-611C-1BE4-4D15-30FAEB769C93}"/>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1908311590"/>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21CB-1BE9-7866-908D-C51003CCCD7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B83E16B-2943-1DE4-6CF2-DBACBD9961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6F95E3C-53EF-6EC0-E922-133EEF234658}"/>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684E43F7-A8F1-C252-4DE1-6C23F8646EF0}"/>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E443F8C6-BF1D-E921-580D-9EF1E4BE8CFE}"/>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2975916097"/>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A0AE9-7B01-FB7D-0235-FEDC65222C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364A1F6-DA55-1EAA-2765-3ACA2EF32E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A389FA-A3A8-9F9B-BA43-743CD6D30E48}"/>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823CBD72-22A4-A89D-36A9-CF1B0AD5B55D}"/>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562D22C1-A2B9-1B55-A6BC-693A7AF43ACA}"/>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415890746"/>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6012-BDE8-44B2-828C-3EB97B28038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90ECED3-66D6-C84A-C23C-EE1D3EF083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7ED1797-58E5-2ABA-1CA9-4C328584C3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8B04215-1531-580A-B62B-B6F521A7C702}"/>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6" name="Footer Placeholder 5">
            <a:extLst>
              <a:ext uri="{FF2B5EF4-FFF2-40B4-BE49-F238E27FC236}">
                <a16:creationId xmlns:a16="http://schemas.microsoft.com/office/drawing/2014/main" id="{4E33B521-78F6-C0CD-F1EB-EA597FA34FDF}"/>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5F4080B1-F694-8FC9-BFC2-BB71C4645B1D}"/>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144792662"/>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D465-6C3A-82A2-D654-AFB99068E0A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1726DA5-958C-EFE6-956F-40D2716C9B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713E7D-6BAD-2C21-2F82-1C6A8FCC97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FEBF2746-4199-3588-ABD1-AA8B0DAC9C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9E4ECD-820B-2666-02B5-B388BE47FC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2C050046-9E53-7512-54CB-5F225FF5FCED}"/>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8" name="Footer Placeholder 7">
            <a:extLst>
              <a:ext uri="{FF2B5EF4-FFF2-40B4-BE49-F238E27FC236}">
                <a16:creationId xmlns:a16="http://schemas.microsoft.com/office/drawing/2014/main" id="{1E5E46E3-F05B-4BDA-3A15-D516316FD812}"/>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9DC93F70-095B-974B-AAE7-E41DDF71764E}"/>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2047468722"/>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75FA0-B84C-4150-377E-FD8495B26DB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7E2B139-E261-2418-C810-6487321AA0AD}"/>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4" name="Footer Placeholder 3">
            <a:extLst>
              <a:ext uri="{FF2B5EF4-FFF2-40B4-BE49-F238E27FC236}">
                <a16:creationId xmlns:a16="http://schemas.microsoft.com/office/drawing/2014/main" id="{B1CE64D1-FB8B-BB04-5CBD-F4A88F0D21D1}"/>
              </a:ext>
            </a:extLst>
          </p:cNvPr>
          <p:cNvSpPr>
            <a:spLocks noGrp="1"/>
          </p:cNvSpPr>
          <p:nvPr>
            <p:ph type="ftr" sz="quarter" idx="11"/>
          </p:nvPr>
        </p:nvSpPr>
        <p:spPr/>
        <p:txBody>
          <a:bodyPr/>
          <a:lstStyle/>
          <a:p>
            <a:endParaRPr lang="en-AU" dirty="0"/>
          </a:p>
        </p:txBody>
      </p:sp>
      <p:sp>
        <p:nvSpPr>
          <p:cNvPr id="5" name="Slide Number Placeholder 4">
            <a:extLst>
              <a:ext uri="{FF2B5EF4-FFF2-40B4-BE49-F238E27FC236}">
                <a16:creationId xmlns:a16="http://schemas.microsoft.com/office/drawing/2014/main" id="{9F3352F5-6068-D013-C3F0-EB52832A919E}"/>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3851081527"/>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67565-0521-F455-A69A-26D3831126B5}"/>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3" name="Footer Placeholder 2">
            <a:extLst>
              <a:ext uri="{FF2B5EF4-FFF2-40B4-BE49-F238E27FC236}">
                <a16:creationId xmlns:a16="http://schemas.microsoft.com/office/drawing/2014/main" id="{4689B721-8ADA-EBA6-9730-8F34F01C6C1E}"/>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FF222478-1698-AFAD-6721-604C9A8E3FEE}"/>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344095514"/>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E18B-D16B-E980-B648-EF8AD66679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F3CADAEB-24BB-3EA2-E2F6-4F3163498B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A8D4663-8560-F742-FE4B-F5A091744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B287DE-9950-DC4D-3FCC-7C289E9E3D44}"/>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6" name="Footer Placeholder 5">
            <a:extLst>
              <a:ext uri="{FF2B5EF4-FFF2-40B4-BE49-F238E27FC236}">
                <a16:creationId xmlns:a16="http://schemas.microsoft.com/office/drawing/2014/main" id="{79FCB61F-9F30-9F10-5653-21985DAE2369}"/>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F52A0473-5474-419B-8954-81DEEA76C629}"/>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2058482074"/>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E1CD-0D25-AAF7-85DA-D23869817B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876C98DE-C032-EC8D-1A70-36AEEF2339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20CEDE07-07DE-8259-9DF2-CB2C9A0876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6C1FDB-243B-9E7C-6019-5FECC8127194}"/>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6" name="Footer Placeholder 5">
            <a:extLst>
              <a:ext uri="{FF2B5EF4-FFF2-40B4-BE49-F238E27FC236}">
                <a16:creationId xmlns:a16="http://schemas.microsoft.com/office/drawing/2014/main" id="{66459117-63DF-6B9A-0B5F-C12AA9600F06}"/>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E8CDF7E3-B82F-9C7F-A90E-59520A2A185E}"/>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4283503097"/>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5941-A5E7-1423-A558-FD4101C55B0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30D6859-301E-1505-1EA6-99E4F929CA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F57FA3E-750E-474F-B0C0-0590D808AE28}"/>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922FC1C7-6433-60FA-3897-16C1046CAAF2}"/>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DF9145B8-DA2F-FFED-1FC6-26E7CBA91506}"/>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2012839447"/>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E7045-94A4-3A72-5C9F-4C3CCC2058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049057F-875D-F85C-7659-1A53080FF1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3E3195-FB56-086D-C888-908667D01729}"/>
              </a:ext>
            </a:extLst>
          </p:cNvPr>
          <p:cNvSpPr>
            <a:spLocks noGrp="1"/>
          </p:cNvSpPr>
          <p:nvPr>
            <p:ph type="dt" sz="half" idx="10"/>
          </p:nvPr>
        </p:nvSpPr>
        <p:spPr/>
        <p:txBody>
          <a:body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2FAE3734-BC6C-1644-DE89-38ECA68CE37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92AAFA65-8864-FA38-A8EF-20A78AC1A36D}"/>
              </a:ext>
            </a:extLst>
          </p:cNvPr>
          <p:cNvSpPr>
            <a:spLocks noGrp="1"/>
          </p:cNvSpPr>
          <p:nvPr>
            <p:ph type="sldNum" sz="quarter" idx="12"/>
          </p:nvPr>
        </p:nvSpPr>
        <p:spPr/>
        <p:txBody>
          <a:bodyPr/>
          <a:lstStyle/>
          <a:p>
            <a:fld id="{8183E971-4038-4AB7-80C4-40C7D2A84641}" type="slidenum">
              <a:rPr lang="en-AU" smtClean="0"/>
              <a:t>‹#›</a:t>
            </a:fld>
            <a:endParaRPr lang="en-AU" dirty="0"/>
          </a:p>
        </p:txBody>
      </p:sp>
    </p:spTree>
    <p:extLst>
      <p:ext uri="{BB962C8B-B14F-4D97-AF65-F5344CB8AC3E}">
        <p14:creationId xmlns:p14="http://schemas.microsoft.com/office/powerpoint/2010/main" val="740145039"/>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5B0971-4EB3-79C1-C467-16BBA773EF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A27937E-8570-76CE-0066-2B91C4CBEF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8E9230B-C576-8B55-480E-CA22553BA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92A63B-240F-4FC0-8CBB-A9F8D0024268}" type="datetimeFigureOut">
              <a:rPr lang="en-AU" smtClean="0"/>
              <a:t>25/10/2024</a:t>
            </a:fld>
            <a:endParaRPr lang="en-AU" dirty="0"/>
          </a:p>
        </p:txBody>
      </p:sp>
      <p:sp>
        <p:nvSpPr>
          <p:cNvPr id="5" name="Footer Placeholder 4">
            <a:extLst>
              <a:ext uri="{FF2B5EF4-FFF2-40B4-BE49-F238E27FC236}">
                <a16:creationId xmlns:a16="http://schemas.microsoft.com/office/drawing/2014/main" id="{A0FA5F4F-0D43-3F8F-F484-ED942A466A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a:extLst>
              <a:ext uri="{FF2B5EF4-FFF2-40B4-BE49-F238E27FC236}">
                <a16:creationId xmlns:a16="http://schemas.microsoft.com/office/drawing/2014/main" id="{F9741EE6-3CB4-3783-DA4D-AD090E90F5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3E971-4038-4AB7-80C4-40C7D2A84641}" type="slidenum">
              <a:rPr lang="en-AU" smtClean="0"/>
              <a:t>‹#›</a:t>
            </a:fld>
            <a:endParaRPr lang="en-AU" dirty="0"/>
          </a:p>
        </p:txBody>
      </p:sp>
      <p:sp>
        <p:nvSpPr>
          <p:cNvPr id="8" name="TextBox 7">
            <a:extLst>
              <a:ext uri="{FF2B5EF4-FFF2-40B4-BE49-F238E27FC236}">
                <a16:creationId xmlns:a16="http://schemas.microsoft.com/office/drawing/2014/main" id="{B606104B-78DA-1FDC-E15D-FC3E485BAFE2}"/>
              </a:ext>
            </a:extLst>
          </p:cNvPr>
          <p:cNvSpPr txBox="1"/>
          <p:nvPr userDrawn="1">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AU" sz="1200" dirty="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761684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indsamba.com/" TargetMode="External"/><Relationship Id="rId2" Type="http://schemas.openxmlformats.org/officeDocument/2006/relationships/hyperlink" Target="https://d.docs.live.net/8d43b81f689bbbb5/Documents/Mind%20Samba/Policies%20-%20Mind%20Samba/Conflict%20of%20Interest/Conflict%20of%20Interest%20Declaration%20Form.doc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84667" y="110068"/>
            <a:ext cx="3802567" cy="6033030"/>
          </a:xfrm>
        </p:spPr>
        <p:txBody>
          <a:bodyPr>
            <a:normAutofit/>
          </a:bodyPr>
          <a:lstStyle/>
          <a:p>
            <a:pPr algn="ctr"/>
            <a:br>
              <a:rPr lang="en-US" sz="3400" b="0" i="0" dirty="0">
                <a:effectLst/>
                <a:latin typeface="+mn-lt"/>
              </a:rPr>
            </a:br>
            <a:r>
              <a:rPr lang="en-US" sz="3400" b="0" i="0" dirty="0">
                <a:effectLst/>
                <a:latin typeface="+mn-lt"/>
              </a:rPr>
              <a:t>Conflict of Interest</a:t>
            </a:r>
            <a:br>
              <a:rPr lang="en-US" sz="3400" b="0" i="0" dirty="0">
                <a:effectLst/>
                <a:latin typeface="+mn-lt"/>
              </a:rPr>
            </a:br>
            <a:br>
              <a:rPr lang="en-US" sz="3400" b="0" i="0" dirty="0">
                <a:effectLst/>
                <a:latin typeface="+mn-lt"/>
              </a:rPr>
            </a:br>
            <a:br>
              <a:rPr lang="en-US" sz="3400" b="0" i="0" dirty="0">
                <a:effectLst/>
                <a:latin typeface="+mn-lt"/>
              </a:rPr>
            </a:br>
            <a:br>
              <a:rPr lang="en-US" sz="3400" b="0" i="0" dirty="0">
                <a:effectLst/>
                <a:latin typeface="+mn-lt"/>
              </a:rPr>
            </a:br>
            <a:r>
              <a:rPr lang="en-US" sz="3400" b="0" i="0" dirty="0">
                <a:effectLst/>
                <a:latin typeface="+mn-lt"/>
              </a:rPr>
              <a:t>Responsibilities of Mind Samba and Sub-Contractors</a:t>
            </a:r>
            <a:br>
              <a:rPr lang="en-US" sz="3400" b="0" i="0" dirty="0">
                <a:effectLst/>
                <a:latin typeface="+mn-lt"/>
              </a:rPr>
            </a:br>
            <a:endParaRPr lang="en-AU" sz="3400" dirty="0">
              <a:solidFill>
                <a:srgbClr val="FFFFFF"/>
              </a:solidFill>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237068"/>
            <a:ext cx="7186527" cy="6451600"/>
          </a:xfrm>
        </p:spPr>
        <p:txBody>
          <a:bodyPr anchor="ctr">
            <a:normAutofit/>
          </a:bodyPr>
          <a:lstStyle/>
          <a:p>
            <a:pPr marL="0" indent="0">
              <a:buNone/>
            </a:pPr>
            <a:r>
              <a:rPr lang="en-US" sz="2600" b="0" i="0" dirty="0">
                <a:effectLst/>
                <a:latin typeface="+mn-lt"/>
              </a:rPr>
              <a:t>At Mind Samba, we are committed to providing clients with the highest standard of support. In today’s session, we’ll be discussing an important aspect of our service: Conflict of Interest. </a:t>
            </a:r>
            <a:br>
              <a:rPr lang="en-US" sz="2800" b="0" i="0" dirty="0">
                <a:effectLst/>
                <a:latin typeface="+mn-lt"/>
              </a:rPr>
            </a:br>
            <a:br>
              <a:rPr lang="en-US" sz="2800" b="0" i="0" dirty="0">
                <a:effectLst/>
                <a:latin typeface="+mn-lt"/>
              </a:rPr>
            </a:br>
            <a:r>
              <a:rPr lang="en-US" sz="2600" b="0" i="0" dirty="0">
                <a:effectLst/>
                <a:latin typeface="+mn-lt"/>
              </a:rPr>
              <a:t>We want to ensure you know the rights of our clients and how we manage any potential conflicts to keep their best interests at heart.</a:t>
            </a:r>
            <a:br>
              <a:rPr lang="en-US" sz="2800" b="0" i="0" dirty="0">
                <a:effectLst/>
                <a:latin typeface="+mn-lt"/>
              </a:rPr>
            </a:br>
            <a:br>
              <a:rPr lang="en-US" sz="2400" b="0" i="0" dirty="0">
                <a:effectLst/>
                <a:latin typeface="+mn-lt"/>
              </a:rPr>
            </a:br>
            <a:r>
              <a:rPr lang="en-US" sz="2000" b="0" i="0" dirty="0">
                <a:effectLst/>
                <a:latin typeface="+mn-lt"/>
              </a:rPr>
              <a:t>- Understanding Conflict of Interest  </a:t>
            </a:r>
            <a:br>
              <a:rPr lang="en-US" sz="2000" b="0" i="0" dirty="0">
                <a:effectLst/>
                <a:latin typeface="+mn-lt"/>
              </a:rPr>
            </a:br>
            <a:r>
              <a:rPr lang="en-US" sz="2000" b="0" i="0" dirty="0">
                <a:effectLst/>
                <a:latin typeface="+mn-lt"/>
              </a:rPr>
              <a:t>- Your rights as a NDIS participant  </a:t>
            </a:r>
            <a:br>
              <a:rPr lang="en-US" sz="2000" b="0" i="0" dirty="0">
                <a:effectLst/>
                <a:latin typeface="+mn-lt"/>
              </a:rPr>
            </a:br>
            <a:r>
              <a:rPr lang="en-US" sz="2000" b="0" i="0" dirty="0">
                <a:effectLst/>
                <a:latin typeface="+mn-lt"/>
              </a:rPr>
              <a:t>- Our responsibilities to you  </a:t>
            </a:r>
            <a:br>
              <a:rPr lang="en-US" sz="2000" b="0" i="0" dirty="0">
                <a:effectLst/>
                <a:latin typeface="+mn-lt"/>
              </a:rPr>
            </a:br>
            <a:r>
              <a:rPr lang="en-US" sz="2000" b="0" i="0" dirty="0">
                <a:effectLst/>
                <a:latin typeface="+mn-lt"/>
              </a:rPr>
              <a:t>- How we manage conflicts  </a:t>
            </a:r>
            <a:br>
              <a:rPr lang="en-US" sz="2000" b="0" i="0" dirty="0">
                <a:effectLst/>
                <a:latin typeface="+mn-lt"/>
              </a:rPr>
            </a:br>
            <a:r>
              <a:rPr lang="en-US" sz="2000" b="0" i="0" dirty="0">
                <a:effectLst/>
                <a:latin typeface="+mn-lt"/>
              </a:rPr>
              <a:t>- Declaration Form</a:t>
            </a:r>
          </a:p>
          <a:p>
            <a:pPr marL="0" indent="0">
              <a:buNone/>
            </a:pPr>
            <a:r>
              <a:rPr lang="en-US" sz="2400" b="0" i="0" dirty="0">
                <a:effectLst/>
                <a:latin typeface="+mn-lt"/>
              </a:rPr>
              <a:t>Questions &amp; Feedback  </a:t>
            </a:r>
            <a:br>
              <a:rPr lang="en-US" sz="2400" b="0" i="0" dirty="0">
                <a:effectLst/>
                <a:latin typeface="+mn-lt"/>
              </a:rPr>
            </a:br>
            <a:endParaRPr lang="en-US" sz="2400" b="0" i="0" dirty="0">
              <a:effectLst/>
              <a:latin typeface="+mn-lt"/>
            </a:endParaRPr>
          </a:p>
          <a:p>
            <a:pPr marL="0" indent="0">
              <a:buNone/>
            </a:pPr>
            <a:br>
              <a:rPr lang="en-US" sz="2400" b="0" i="0" dirty="0">
                <a:effectLst/>
                <a:latin typeface="+mn-lt"/>
              </a:rPr>
            </a:br>
            <a:r>
              <a:rPr lang="en-US" sz="2400" b="0" i="0" dirty="0">
                <a:effectLst/>
                <a:latin typeface="+mn-lt"/>
              </a:rPr>
              <a:t>Let’s get started!</a:t>
            </a:r>
            <a:endParaRPr lang="en-AU" sz="2400" dirty="0"/>
          </a:p>
        </p:txBody>
      </p:sp>
    </p:spTree>
    <p:extLst>
      <p:ext uri="{BB962C8B-B14F-4D97-AF65-F5344CB8AC3E}">
        <p14:creationId xmlns:p14="http://schemas.microsoft.com/office/powerpoint/2010/main" val="3019837894"/>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AU" sz="3400" dirty="0">
                <a:latin typeface="+mn-lt"/>
              </a:rPr>
              <a:t>Understanding Conflict of Interest</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591344"/>
            <a:ext cx="6906491" cy="5585619"/>
          </a:xfrm>
        </p:spPr>
        <p:txBody>
          <a:bodyPr anchor="ctr">
            <a:normAutofit/>
          </a:bodyPr>
          <a:lstStyle/>
          <a:p>
            <a:r>
              <a:rPr lang="en-US" dirty="0"/>
              <a:t>Definition</a:t>
            </a:r>
          </a:p>
          <a:p>
            <a:pPr marL="0" indent="0">
              <a:buNone/>
            </a:pPr>
            <a:r>
              <a:rPr lang="en-US" sz="2000" dirty="0"/>
              <a:t>A conflict of interest occurs when a staff member’s personal or professional interests could improperly influence their decisions or the services they provide to the client.</a:t>
            </a:r>
          </a:p>
          <a:p>
            <a:pPr marL="0" indent="0">
              <a:buNone/>
            </a:pPr>
            <a:endParaRPr lang="en-US" sz="2000" dirty="0"/>
          </a:p>
          <a:p>
            <a:r>
              <a:rPr lang="en-US" dirty="0"/>
              <a:t>Why it Matters?</a:t>
            </a:r>
          </a:p>
          <a:p>
            <a:pPr marL="0" indent="0">
              <a:buNone/>
            </a:pPr>
            <a:r>
              <a:rPr lang="en-US" sz="2000" dirty="0"/>
              <a:t>It’s essential to protect participant’s (client’s) choice and control and maintain transparency and trust.</a:t>
            </a:r>
            <a:endParaRPr lang="en-AU" sz="1600" dirty="0"/>
          </a:p>
        </p:txBody>
      </p:sp>
    </p:spTree>
    <p:extLst>
      <p:ext uri="{BB962C8B-B14F-4D97-AF65-F5344CB8AC3E}">
        <p14:creationId xmlns:p14="http://schemas.microsoft.com/office/powerpoint/2010/main" val="1258068533"/>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Mind Samba’s and Sub-</a:t>
            </a:r>
            <a:r>
              <a:rPr lang="en-US" sz="3400" dirty="0" err="1">
                <a:latin typeface="+mn-lt"/>
              </a:rPr>
              <a:t>Conctractors</a:t>
            </a:r>
            <a:r>
              <a:rPr lang="en-US" sz="3400" dirty="0">
                <a:latin typeface="+mn-lt"/>
              </a:rPr>
              <a:t> Responsibilities</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591344"/>
            <a:ext cx="6906491" cy="5585619"/>
          </a:xfrm>
        </p:spPr>
        <p:txBody>
          <a:bodyPr anchor="ctr">
            <a:normAutofit/>
          </a:bodyPr>
          <a:lstStyle/>
          <a:p>
            <a:r>
              <a:rPr lang="en-US" dirty="0"/>
              <a:t>Transparency</a:t>
            </a:r>
          </a:p>
          <a:p>
            <a:pPr marL="0" indent="0">
              <a:buNone/>
            </a:pPr>
            <a:r>
              <a:rPr lang="en-US" sz="2000" dirty="0"/>
              <a:t>Always disclose any potential or actual conflict of interest.</a:t>
            </a:r>
          </a:p>
          <a:p>
            <a:pPr marL="0" indent="0">
              <a:buNone/>
            </a:pPr>
            <a:endParaRPr lang="en-US" sz="2000" dirty="0"/>
          </a:p>
          <a:p>
            <a:r>
              <a:rPr lang="en-US" dirty="0"/>
              <a:t>Participant First</a:t>
            </a:r>
          </a:p>
          <a:p>
            <a:pPr marL="0" indent="0">
              <a:buNone/>
            </a:pPr>
            <a:r>
              <a:rPr lang="en-US" sz="2000" dirty="0"/>
              <a:t>Make sure all advice and recommendations are in the participant's best interest, not for personal or business gain.</a:t>
            </a:r>
          </a:p>
          <a:p>
            <a:pPr marL="0" indent="0">
              <a:buNone/>
            </a:pPr>
            <a:endParaRPr lang="en-US" sz="2000" dirty="0"/>
          </a:p>
          <a:p>
            <a:r>
              <a:rPr lang="en-US" dirty="0"/>
              <a:t>Provide Alternatives </a:t>
            </a:r>
          </a:p>
          <a:p>
            <a:pPr marL="0" indent="0">
              <a:buNone/>
            </a:pPr>
            <a:r>
              <a:rPr lang="en-US" sz="2000" dirty="0"/>
              <a:t>Offer participants unbiased options for services, including external providers.</a:t>
            </a:r>
          </a:p>
          <a:p>
            <a:pPr marL="0" indent="0">
              <a:buNone/>
            </a:pPr>
            <a:endParaRPr lang="en-US" sz="2000" dirty="0"/>
          </a:p>
          <a:p>
            <a:pPr marL="0" indent="0">
              <a:buNone/>
            </a:pPr>
            <a:r>
              <a:rPr lang="en-US" sz="2000" dirty="0"/>
              <a:t>Discuss alternatives with Mind Samba first.</a:t>
            </a:r>
            <a:endParaRPr lang="en-AU" sz="1200" dirty="0"/>
          </a:p>
        </p:txBody>
      </p:sp>
    </p:spTree>
    <p:extLst>
      <p:ext uri="{BB962C8B-B14F-4D97-AF65-F5344CB8AC3E}">
        <p14:creationId xmlns:p14="http://schemas.microsoft.com/office/powerpoint/2010/main" val="3556225647"/>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61156" y="591343"/>
            <a:ext cx="3592810" cy="5585619"/>
          </a:xfrm>
        </p:spPr>
        <p:txBody>
          <a:bodyPr>
            <a:normAutofit/>
          </a:bodyPr>
          <a:lstStyle/>
          <a:p>
            <a:pPr algn="ctr"/>
            <a:r>
              <a:rPr lang="en-US" sz="3400" dirty="0">
                <a:latin typeface="+mn-lt"/>
              </a:rPr>
              <a:t>Identifying a </a:t>
            </a:r>
            <a:br>
              <a:rPr lang="en-US" sz="3400" dirty="0">
                <a:latin typeface="+mn-lt"/>
              </a:rPr>
            </a:br>
            <a:r>
              <a:rPr lang="en-US" sz="3400" dirty="0">
                <a:latin typeface="+mn-lt"/>
              </a:rPr>
              <a:t>Conflict of Interest</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591344"/>
            <a:ext cx="6906491" cy="5585619"/>
          </a:xfrm>
        </p:spPr>
        <p:txBody>
          <a:bodyPr anchor="ctr">
            <a:normAutofit/>
          </a:bodyPr>
          <a:lstStyle/>
          <a:p>
            <a:r>
              <a:rPr lang="en-US" dirty="0"/>
              <a:t>Common Examples</a:t>
            </a:r>
          </a:p>
          <a:p>
            <a:pPr>
              <a:buFontTx/>
              <a:buChar char="-"/>
            </a:pPr>
            <a:r>
              <a:rPr lang="en-US" sz="2000" dirty="0"/>
              <a:t>Recommending services that personally benefit you.</a:t>
            </a:r>
          </a:p>
          <a:p>
            <a:pPr>
              <a:buFontTx/>
              <a:buChar char="-"/>
            </a:pPr>
            <a:r>
              <a:rPr lang="en-US" sz="2000" dirty="0"/>
              <a:t>Providing services to family members or close friends.</a:t>
            </a:r>
          </a:p>
          <a:p>
            <a:pPr marL="0" indent="0">
              <a:buNone/>
            </a:pPr>
            <a:r>
              <a:rPr lang="en-US" sz="2000" dirty="0"/>
              <a:t>-  Accepting gifts or commissions from external providers.</a:t>
            </a:r>
          </a:p>
          <a:p>
            <a:pPr marL="0" indent="0">
              <a:buNone/>
            </a:pPr>
            <a:endParaRPr lang="en-US" sz="2000" dirty="0"/>
          </a:p>
          <a:p>
            <a:pPr marL="0" indent="0">
              <a:buNone/>
            </a:pPr>
            <a:endParaRPr lang="en-US" sz="2000" dirty="0"/>
          </a:p>
          <a:p>
            <a:r>
              <a:rPr lang="en-US" dirty="0"/>
              <a:t>Always Ask</a:t>
            </a:r>
          </a:p>
          <a:p>
            <a:pPr marL="0" indent="0">
              <a:buNone/>
            </a:pPr>
            <a:r>
              <a:rPr lang="en-US" sz="2000" dirty="0"/>
              <a:t>“Could my interests affect the participant’s care?”</a:t>
            </a:r>
            <a:endParaRPr lang="en-AU" sz="1200" dirty="0"/>
          </a:p>
        </p:txBody>
      </p:sp>
    </p:spTree>
    <p:extLst>
      <p:ext uri="{BB962C8B-B14F-4D97-AF65-F5344CB8AC3E}">
        <p14:creationId xmlns:p14="http://schemas.microsoft.com/office/powerpoint/2010/main" val="2265700631"/>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Reporting a Conflict of Interest</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379829" y="411954"/>
            <a:ext cx="7611342" cy="6034087"/>
          </a:xfrm>
        </p:spPr>
        <p:txBody>
          <a:bodyPr anchor="ctr">
            <a:normAutofit/>
          </a:bodyPr>
          <a:lstStyle/>
          <a:p>
            <a:pPr>
              <a:lnSpc>
                <a:spcPct val="120000"/>
              </a:lnSpc>
            </a:pPr>
            <a:r>
              <a:rPr lang="en-US" dirty="0"/>
              <a:t>Immediate Disclosure</a:t>
            </a:r>
          </a:p>
          <a:p>
            <a:pPr marL="0" indent="0">
              <a:lnSpc>
                <a:spcPct val="120000"/>
              </a:lnSpc>
              <a:buNone/>
            </a:pPr>
            <a:r>
              <a:rPr lang="en-US" sz="2000" dirty="0"/>
              <a:t>Inform Mind Samba or a representative as soon as a potential conflict is identified.</a:t>
            </a:r>
          </a:p>
          <a:p>
            <a:pPr marL="0" indent="0">
              <a:lnSpc>
                <a:spcPct val="120000"/>
              </a:lnSpc>
              <a:buNone/>
            </a:pPr>
            <a:endParaRPr lang="en-US" sz="2000" dirty="0"/>
          </a:p>
          <a:p>
            <a:pPr marL="0" indent="0">
              <a:lnSpc>
                <a:spcPct val="120000"/>
              </a:lnSpc>
              <a:buNone/>
            </a:pPr>
            <a:endParaRPr lang="en-US" sz="2000" dirty="0"/>
          </a:p>
          <a:p>
            <a:pPr>
              <a:lnSpc>
                <a:spcPct val="120000"/>
              </a:lnSpc>
            </a:pPr>
            <a:r>
              <a:rPr lang="en-US" dirty="0"/>
              <a:t>Full Transparency with Participants </a:t>
            </a:r>
          </a:p>
          <a:p>
            <a:pPr marL="0" indent="0">
              <a:lnSpc>
                <a:spcPct val="120000"/>
              </a:lnSpc>
              <a:buNone/>
            </a:pPr>
            <a:r>
              <a:rPr lang="en-US" sz="2000" dirty="0"/>
              <a:t>Ensure the participant is fully informed of the conflict and their right to choose alternative services.  Let them know that they have choices, and Mind Samba will get back to them.</a:t>
            </a:r>
            <a:endParaRPr lang="en-US" sz="400" dirty="0"/>
          </a:p>
        </p:txBody>
      </p:sp>
    </p:spTree>
    <p:extLst>
      <p:ext uri="{BB962C8B-B14F-4D97-AF65-F5344CB8AC3E}">
        <p14:creationId xmlns:p14="http://schemas.microsoft.com/office/powerpoint/2010/main" val="1848517689"/>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Managing a Conflict of Interest</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379829" y="411954"/>
            <a:ext cx="7611342" cy="6034087"/>
          </a:xfrm>
        </p:spPr>
        <p:txBody>
          <a:bodyPr anchor="ctr">
            <a:normAutofit/>
          </a:bodyPr>
          <a:lstStyle/>
          <a:p>
            <a:pPr>
              <a:lnSpc>
                <a:spcPct val="120000"/>
              </a:lnSpc>
            </a:pPr>
            <a:r>
              <a:rPr lang="en-US" dirty="0"/>
              <a:t>Reassignment</a:t>
            </a:r>
          </a:p>
          <a:p>
            <a:pPr marL="0" indent="0">
              <a:lnSpc>
                <a:spcPct val="120000"/>
              </a:lnSpc>
              <a:buNone/>
            </a:pPr>
            <a:r>
              <a:rPr lang="en-US" sz="2000" dirty="0"/>
              <a:t>If necessary, we will reassign those involved to prevent any bias in participant support.</a:t>
            </a:r>
          </a:p>
          <a:p>
            <a:pPr marL="0" indent="0">
              <a:lnSpc>
                <a:spcPct val="120000"/>
              </a:lnSpc>
              <a:buNone/>
            </a:pPr>
            <a:endParaRPr lang="en-US" sz="2000" dirty="0"/>
          </a:p>
          <a:p>
            <a:pPr>
              <a:lnSpc>
                <a:spcPct val="120000"/>
              </a:lnSpc>
            </a:pPr>
            <a:r>
              <a:rPr lang="en-US" dirty="0"/>
              <a:t>Offering Alternatives</a:t>
            </a:r>
          </a:p>
          <a:p>
            <a:pPr marL="0" indent="0">
              <a:lnSpc>
                <a:spcPct val="120000"/>
              </a:lnSpc>
              <a:buNone/>
            </a:pPr>
            <a:r>
              <a:rPr lang="en-US" sz="2000" dirty="0"/>
              <a:t>You must provide participants with information on other service providers or options when a conflict arises.</a:t>
            </a:r>
          </a:p>
          <a:p>
            <a:pPr marL="0" indent="0">
              <a:lnSpc>
                <a:spcPct val="120000"/>
              </a:lnSpc>
              <a:buNone/>
            </a:pPr>
            <a:endParaRPr lang="en-US" sz="2000" dirty="0"/>
          </a:p>
          <a:p>
            <a:pPr>
              <a:lnSpc>
                <a:spcPct val="120000"/>
              </a:lnSpc>
            </a:pPr>
            <a:r>
              <a:rPr lang="en-US" dirty="0"/>
              <a:t>Documenting Actions</a:t>
            </a:r>
          </a:p>
          <a:p>
            <a:pPr marL="0" indent="0">
              <a:lnSpc>
                <a:spcPct val="120000"/>
              </a:lnSpc>
              <a:buNone/>
            </a:pPr>
            <a:r>
              <a:rPr lang="en-US" sz="2000" dirty="0"/>
              <a:t>Record the conflict using the “Conflict of Interest Disclosure Form” and the steps taken to manage it.</a:t>
            </a:r>
            <a:endParaRPr lang="en-US" sz="200" dirty="0"/>
          </a:p>
        </p:txBody>
      </p:sp>
    </p:spTree>
    <p:extLst>
      <p:ext uri="{BB962C8B-B14F-4D97-AF65-F5344CB8AC3E}">
        <p14:creationId xmlns:p14="http://schemas.microsoft.com/office/powerpoint/2010/main" val="4233836515"/>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Ongoing Monitoring and Accountability</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379829" y="411954"/>
            <a:ext cx="7611342" cy="6034087"/>
          </a:xfrm>
        </p:spPr>
        <p:txBody>
          <a:bodyPr anchor="ctr">
            <a:normAutofit/>
          </a:bodyPr>
          <a:lstStyle/>
          <a:p>
            <a:pPr>
              <a:lnSpc>
                <a:spcPct val="120000"/>
              </a:lnSpc>
            </a:pPr>
            <a:r>
              <a:rPr lang="en-US" dirty="0"/>
              <a:t>Regular Review</a:t>
            </a:r>
          </a:p>
          <a:p>
            <a:pPr marL="0" indent="0">
              <a:lnSpc>
                <a:spcPct val="120000"/>
              </a:lnSpc>
              <a:buNone/>
            </a:pPr>
            <a:r>
              <a:rPr lang="en-US" sz="2000" dirty="0"/>
              <a:t>Conflicts of interest will be regularly reviewed to ensure they are properly managed.</a:t>
            </a:r>
          </a:p>
          <a:p>
            <a:pPr marL="0" indent="0">
              <a:lnSpc>
                <a:spcPct val="120000"/>
              </a:lnSpc>
              <a:buNone/>
            </a:pPr>
            <a:endParaRPr lang="en-US" sz="2000" dirty="0"/>
          </a:p>
          <a:p>
            <a:pPr>
              <a:lnSpc>
                <a:spcPct val="120000"/>
              </a:lnSpc>
            </a:pPr>
            <a:r>
              <a:rPr lang="en-US" dirty="0"/>
              <a:t>Continuous Improvement</a:t>
            </a:r>
          </a:p>
          <a:p>
            <a:pPr marL="0" indent="0">
              <a:lnSpc>
                <a:spcPct val="120000"/>
              </a:lnSpc>
              <a:buNone/>
            </a:pPr>
            <a:r>
              <a:rPr lang="en-US" sz="2000" dirty="0"/>
              <a:t>Staff will be kept informed about conflict of interest with updates as required by policy changes or NDIS guideline changes.</a:t>
            </a:r>
            <a:endParaRPr lang="en-US" sz="100" dirty="0"/>
          </a:p>
        </p:txBody>
      </p:sp>
    </p:spTree>
    <p:extLst>
      <p:ext uri="{BB962C8B-B14F-4D97-AF65-F5344CB8AC3E}">
        <p14:creationId xmlns:p14="http://schemas.microsoft.com/office/powerpoint/2010/main" val="336588210"/>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Declaration Form</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237068"/>
            <a:ext cx="6906491" cy="5939896"/>
          </a:xfrm>
        </p:spPr>
        <p:txBody>
          <a:bodyPr anchor="ctr">
            <a:normAutofit/>
          </a:bodyPr>
          <a:lstStyle/>
          <a:p>
            <a:pPr marL="0" indent="0">
              <a:lnSpc>
                <a:spcPct val="120000"/>
              </a:lnSpc>
              <a:buNone/>
            </a:pPr>
            <a:r>
              <a:rPr lang="en-AU" sz="2000" dirty="0">
                <a:effectLst/>
                <a:ea typeface="Aptos" panose="020B0004020202020204" pitchFamily="34" charset="0"/>
                <a:hlinkClick r:id="rId2"/>
              </a:rPr>
              <a:t>By signing this declaration</a:t>
            </a:r>
            <a:r>
              <a:rPr lang="en-AU" sz="2000" dirty="0">
                <a:effectLst/>
                <a:ea typeface="Aptos" panose="020B0004020202020204" pitchFamily="34" charset="0"/>
              </a:rPr>
              <a:t>, you acknowledge that you have been informed of Mind Samba’s approach to managing conflicts of interest. </a:t>
            </a:r>
          </a:p>
          <a:p>
            <a:pPr marL="0" indent="0">
              <a:lnSpc>
                <a:spcPct val="120000"/>
              </a:lnSpc>
              <a:buNone/>
            </a:pPr>
            <a:r>
              <a:rPr lang="en-US" sz="2000" dirty="0">
                <a:effectLst/>
                <a:ea typeface="Aptos" panose="020B0004020202020204" pitchFamily="34" charset="0"/>
              </a:rPr>
              <a:t>The aim is to ensure that Mind Samba clients have the freedom to make informed decisions, without any undue influence, and receive the highest standard of support, maintaining their choice and control over their care</a:t>
            </a:r>
            <a:r>
              <a:rPr lang="en-AU" sz="2000" dirty="0">
                <a:ea typeface="Aptos" panose="020B0004020202020204" pitchFamily="34" charset="0"/>
              </a:rPr>
              <a:t>.</a:t>
            </a:r>
            <a:endParaRPr lang="en-US" sz="2000" dirty="0"/>
          </a:p>
          <a:p>
            <a:pPr marL="0" indent="0">
              <a:lnSpc>
                <a:spcPct val="120000"/>
              </a:lnSpc>
              <a:buNone/>
            </a:pPr>
            <a:endParaRPr lang="en-US" sz="2000" dirty="0"/>
          </a:p>
          <a:p>
            <a:pPr marL="0" indent="0">
              <a:lnSpc>
                <a:spcPct val="120000"/>
              </a:lnSpc>
              <a:buNone/>
            </a:pPr>
            <a:r>
              <a:rPr lang="en-US" sz="2000" dirty="0"/>
              <a:t>You can always visit </a:t>
            </a:r>
            <a:r>
              <a:rPr lang="en-US" sz="2000" dirty="0">
                <a:hlinkClick r:id="rId3"/>
              </a:rPr>
              <a:t>mindsamba.com </a:t>
            </a:r>
            <a:r>
              <a:rPr lang="en-US" sz="2000" dirty="0"/>
              <a:t>&gt; Resources for more information or to read the Policies and Procedures in place to protect clients from Conflicts of Interest.</a:t>
            </a:r>
            <a:endParaRPr lang="en-US" sz="3800" dirty="0"/>
          </a:p>
        </p:txBody>
      </p:sp>
    </p:spTree>
    <p:extLst>
      <p:ext uri="{BB962C8B-B14F-4D97-AF65-F5344CB8AC3E}">
        <p14:creationId xmlns:p14="http://schemas.microsoft.com/office/powerpoint/2010/main" val="2444317512"/>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572235-8018-9059-2E88-7D93A7CE1142}"/>
              </a:ext>
            </a:extLst>
          </p:cNvPr>
          <p:cNvSpPr>
            <a:spLocks noGrp="1"/>
          </p:cNvSpPr>
          <p:nvPr>
            <p:ph type="title"/>
          </p:nvPr>
        </p:nvSpPr>
        <p:spPr>
          <a:xfrm>
            <a:off x="296333" y="591344"/>
            <a:ext cx="3590901" cy="5585619"/>
          </a:xfrm>
        </p:spPr>
        <p:txBody>
          <a:bodyPr>
            <a:normAutofit/>
          </a:bodyPr>
          <a:lstStyle/>
          <a:p>
            <a:pPr algn="ctr"/>
            <a:r>
              <a:rPr lang="en-US" sz="3400" dirty="0">
                <a:latin typeface="+mn-lt"/>
              </a:rPr>
              <a:t>We Value Your Questions and Feedback</a:t>
            </a:r>
            <a:endParaRPr lang="en-AU" sz="3400" dirty="0">
              <a:solidFill>
                <a:srgbClr val="FFFFFF"/>
              </a:solidFill>
              <a:latin typeface="+mn-lt"/>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D49AAC-F847-A68A-394B-15C02FDBAA28}"/>
              </a:ext>
            </a:extLst>
          </p:cNvPr>
          <p:cNvSpPr>
            <a:spLocks noGrp="1"/>
          </p:cNvSpPr>
          <p:nvPr>
            <p:ph idx="1"/>
          </p:nvPr>
        </p:nvSpPr>
        <p:spPr>
          <a:xfrm>
            <a:off x="4447308" y="237068"/>
            <a:ext cx="6906491" cy="5939896"/>
          </a:xfrm>
        </p:spPr>
        <p:txBody>
          <a:bodyPr anchor="ctr">
            <a:normAutofit/>
          </a:bodyPr>
          <a:lstStyle/>
          <a:p>
            <a:r>
              <a:rPr lang="en-US" sz="2800" dirty="0"/>
              <a:t>Your Voice Matters</a:t>
            </a:r>
            <a:endParaRPr lang="en-US" dirty="0"/>
          </a:p>
          <a:p>
            <a:pPr marL="0" indent="0">
              <a:buNone/>
            </a:pPr>
            <a:r>
              <a:rPr lang="en-US" sz="2000" dirty="0"/>
              <a:t>Your feedback helps us improve and meet your needs better.</a:t>
            </a:r>
          </a:p>
          <a:p>
            <a:pPr marL="0" indent="0">
              <a:buNone/>
            </a:pPr>
            <a:endParaRPr lang="en-US" sz="2000" dirty="0"/>
          </a:p>
          <a:p>
            <a:r>
              <a:rPr lang="en-US" sz="2800" dirty="0"/>
              <a:t>Ask Questions Anytime</a:t>
            </a:r>
          </a:p>
          <a:p>
            <a:pPr marL="0" indent="0">
              <a:buNone/>
            </a:pPr>
            <a:r>
              <a:rPr lang="en-US" sz="2000" dirty="0"/>
              <a:t>Feel free to ask any questions now or reach out after the session.</a:t>
            </a:r>
          </a:p>
          <a:p>
            <a:pPr marL="0" indent="0">
              <a:buNone/>
            </a:pPr>
            <a:endParaRPr lang="en-US" sz="2000" dirty="0"/>
          </a:p>
          <a:p>
            <a:r>
              <a:rPr lang="en-US" sz="2800" dirty="0"/>
              <a:t>Why Feedback is Important</a:t>
            </a:r>
          </a:p>
          <a:p>
            <a:pPr marL="0" indent="0">
              <a:buNone/>
            </a:pPr>
            <a:r>
              <a:rPr lang="en-US" sz="2000" dirty="0"/>
              <a:t>It helps us address concerns and improve our services.</a:t>
            </a:r>
          </a:p>
          <a:p>
            <a:pPr marL="0" indent="0">
              <a:buNone/>
            </a:pPr>
            <a:endParaRPr lang="en-US" sz="2000" dirty="0"/>
          </a:p>
          <a:p>
            <a:r>
              <a:rPr lang="en-US" sz="2800" dirty="0"/>
              <a:t>We’re Here to Listen</a:t>
            </a:r>
            <a:endParaRPr lang="en-US" dirty="0"/>
          </a:p>
          <a:p>
            <a:pPr marL="0" indent="0">
              <a:buNone/>
            </a:pPr>
            <a:r>
              <a:rPr lang="en-US" sz="2000" dirty="0"/>
              <a:t>Share your thoughts—your input helps us provide the best care possible!</a:t>
            </a:r>
          </a:p>
        </p:txBody>
      </p:sp>
    </p:spTree>
    <p:extLst>
      <p:ext uri="{BB962C8B-B14F-4D97-AF65-F5344CB8AC3E}">
        <p14:creationId xmlns:p14="http://schemas.microsoft.com/office/powerpoint/2010/main" val="55002396"/>
      </p:ext>
    </p:extLst>
  </p:cSld>
  <p:clrMapOvr>
    <a:masterClrMapping/>
  </p:clrMapOvr>
  <mc:AlternateContent xmlns:mc="http://schemas.openxmlformats.org/markup-compatibility/2006" xmlns:p14="http://schemas.microsoft.com/office/powerpoint/2010/main">
    <mc:Choice Requires="p14">
      <p:transition p14:dur="10" advClick="0" advTm="35000">
        <p:fade/>
      </p:transition>
    </mc:Choice>
    <mc:Fallback xmlns="">
      <p:transition advClick="0" advTm="35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Wellness</Template>
  <TotalTime>62</TotalTime>
  <Words>600</Words>
  <Application>Microsoft Office PowerPoint</Application>
  <PresentationFormat>Widescreen</PresentationFormat>
  <Paragraphs>69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Calibri</vt:lpstr>
      <vt:lpstr>Calibri Light</vt:lpstr>
      <vt:lpstr>Office Theme</vt:lpstr>
      <vt:lpstr> Conflict of Interest    Responsibilities of Mind Samba and Sub-Contractors </vt:lpstr>
      <vt:lpstr>Understanding Conflict of Interest</vt:lpstr>
      <vt:lpstr>Mind Samba’s and Sub-Conctractors Responsibilities</vt:lpstr>
      <vt:lpstr>Identifying a  Conflict of Interest</vt:lpstr>
      <vt:lpstr>Reporting a Conflict of Interest</vt:lpstr>
      <vt:lpstr>Managing a Conflict of Interest</vt:lpstr>
      <vt:lpstr>Ongoing Monitoring and Accountability</vt:lpstr>
      <vt:lpstr>Declaration Form</vt:lpstr>
      <vt:lpstr>We Value Your Questions and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Daniele Grillo</dc:creator>
  <cp:lastModifiedBy>Daniele Grillo</cp:lastModifiedBy>
  <cp:revision>1</cp:revision>
  <dcterms:created xsi:type="dcterms:W3CDTF">2024-09-18T11:27:23Z</dcterms:created>
  <dcterms:modified xsi:type="dcterms:W3CDTF">2024-10-25T02:08:44Z</dcterms:modified>
</cp:coreProperties>
</file>