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9" r:id="rId2"/>
    <p:sldId id="261" r:id="rId3"/>
    <p:sldId id="265" r:id="rId4"/>
    <p:sldId id="263" r:id="rId5"/>
    <p:sldId id="264" r:id="rId6"/>
    <p:sldId id="266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E9479A-D7D6-484F-88AF-B1CC42129BA0}" v="6" dt="2024-10-25T09:39:17.250"/>
    <p1510:client id="{6BAB02C3-7C33-440C-B47A-3707103753EC}" v="1" dt="2024-10-25T02:01:30.9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e Grillo" userId="8d43b81f689bbbb5" providerId="LiveId" clId="{AE29231A-09A9-4CBE-9492-D3FD2FDFF0CD}"/>
    <pc:docChg chg="undo custSel addSld delSld modSld sldOrd delMainMaster">
      <pc:chgData name="Daniele Grillo" userId="8d43b81f689bbbb5" providerId="LiveId" clId="{AE29231A-09A9-4CBE-9492-D3FD2FDFF0CD}" dt="2024-09-18T12:21:56.493" v="793" actId="20577"/>
      <pc:docMkLst>
        <pc:docMk/>
      </pc:docMkLst>
      <pc:sldChg chg="modSp new del modTransition">
        <pc:chgData name="Daniele Grillo" userId="8d43b81f689bbbb5" providerId="LiveId" clId="{AE29231A-09A9-4CBE-9492-D3FD2FDFF0CD}" dt="2024-09-18T11:30:53.717" v="6" actId="2696"/>
        <pc:sldMkLst>
          <pc:docMk/>
          <pc:sldMk cId="1819719750" sldId="256"/>
        </pc:sldMkLst>
        <pc:spChg chg="mod">
          <ac:chgData name="Daniele Grillo" userId="8d43b81f689bbbb5" providerId="LiveId" clId="{AE29231A-09A9-4CBE-9492-D3FD2FDFF0CD}" dt="2024-09-18T11:28:35.675" v="1"/>
          <ac:spMkLst>
            <pc:docMk/>
            <pc:sldMk cId="1819719750" sldId="256"/>
            <ac:spMk id="2" creationId="{4A5B84DD-B2CA-50DD-D654-B7262105E598}"/>
          </ac:spMkLst>
        </pc:spChg>
        <pc:spChg chg="mod">
          <ac:chgData name="Daniele Grillo" userId="8d43b81f689bbbb5" providerId="LiveId" clId="{AE29231A-09A9-4CBE-9492-D3FD2FDFF0CD}" dt="2024-09-18T11:28:35.675" v="1"/>
          <ac:spMkLst>
            <pc:docMk/>
            <pc:sldMk cId="1819719750" sldId="256"/>
            <ac:spMk id="3" creationId="{D3CA55D5-5740-9F32-9D41-7529364CC33C}"/>
          </ac:spMkLst>
        </pc:spChg>
      </pc:sldChg>
      <pc:sldChg chg="delSp add del setBg delDesignElem">
        <pc:chgData name="Daniele Grillo" userId="8d43b81f689bbbb5" providerId="LiveId" clId="{AE29231A-09A9-4CBE-9492-D3FD2FDFF0CD}" dt="2024-09-18T11:30:55.868" v="7" actId="2696"/>
        <pc:sldMkLst>
          <pc:docMk/>
          <pc:sldMk cId="3364572924" sldId="257"/>
        </pc:sldMkLst>
        <pc:spChg chg="del">
          <ac:chgData name="Daniele Grillo" userId="8d43b81f689bbbb5" providerId="LiveId" clId="{AE29231A-09A9-4CBE-9492-D3FD2FDFF0CD}" dt="2024-09-18T11:30:20.972" v="3"/>
          <ac:spMkLst>
            <pc:docMk/>
            <pc:sldMk cId="3364572924" sldId="257"/>
            <ac:spMk id="7" creationId="{3001AFEA-2442-4A9F-BA37-8C469F306654}"/>
          </ac:spMkLst>
        </pc:spChg>
        <pc:spChg chg="del">
          <ac:chgData name="Daniele Grillo" userId="8d43b81f689bbbb5" providerId="LiveId" clId="{AE29231A-09A9-4CBE-9492-D3FD2FDFF0CD}" dt="2024-09-18T11:30:20.972" v="3"/>
          <ac:spMkLst>
            <pc:docMk/>
            <pc:sldMk cId="3364572924" sldId="257"/>
            <ac:spMk id="9" creationId="{755E9CD0-04B0-4A3C-B291-AD913379C713}"/>
          </ac:spMkLst>
        </pc:spChg>
        <pc:spChg chg="del">
          <ac:chgData name="Daniele Grillo" userId="8d43b81f689bbbb5" providerId="LiveId" clId="{AE29231A-09A9-4CBE-9492-D3FD2FDFF0CD}" dt="2024-09-18T11:30:20.972" v="3"/>
          <ac:spMkLst>
            <pc:docMk/>
            <pc:sldMk cId="3364572924" sldId="257"/>
            <ac:spMk id="11" creationId="{1DD8BF3B-6066-418C-8D1A-75C5E396FC04}"/>
          </ac:spMkLst>
        </pc:spChg>
        <pc:spChg chg="del">
          <ac:chgData name="Daniele Grillo" userId="8d43b81f689bbbb5" providerId="LiveId" clId="{AE29231A-09A9-4CBE-9492-D3FD2FDFF0CD}" dt="2024-09-18T11:30:20.972" v="3"/>
          <ac:spMkLst>
            <pc:docMk/>
            <pc:sldMk cId="3364572924" sldId="257"/>
            <ac:spMk id="13" creationId="{80BC66F9-7A74-4286-AD22-1174052CC22C}"/>
          </ac:spMkLst>
        </pc:spChg>
        <pc:spChg chg="del">
          <ac:chgData name="Daniele Grillo" userId="8d43b81f689bbbb5" providerId="LiveId" clId="{AE29231A-09A9-4CBE-9492-D3FD2FDFF0CD}" dt="2024-09-18T11:30:20.972" v="3"/>
          <ac:spMkLst>
            <pc:docMk/>
            <pc:sldMk cId="3364572924" sldId="257"/>
            <ac:spMk id="15" creationId="{D8142CC3-2B5C-48E6-9DF0-6C8ACBAF23EF}"/>
          </ac:spMkLst>
        </pc:spChg>
        <pc:spChg chg="del">
          <ac:chgData name="Daniele Grillo" userId="8d43b81f689bbbb5" providerId="LiveId" clId="{AE29231A-09A9-4CBE-9492-D3FD2FDFF0CD}" dt="2024-09-18T11:30:20.972" v="3"/>
          <ac:spMkLst>
            <pc:docMk/>
            <pc:sldMk cId="3364572924" sldId="257"/>
            <ac:spMk id="19" creationId="{46A89C79-8EF3-4AF9-B3D9-59A883F41C83}"/>
          </ac:spMkLst>
        </pc:spChg>
        <pc:spChg chg="del">
          <ac:chgData name="Daniele Grillo" userId="8d43b81f689bbbb5" providerId="LiveId" clId="{AE29231A-09A9-4CBE-9492-D3FD2FDFF0CD}" dt="2024-09-18T11:30:20.972" v="3"/>
          <ac:spMkLst>
            <pc:docMk/>
            <pc:sldMk cId="3364572924" sldId="257"/>
            <ac:spMk id="21" creationId="{EFE5CE34-4543-42E5-B82C-1F3D12422CDD}"/>
          </ac:spMkLst>
        </pc:spChg>
        <pc:spChg chg="del">
          <ac:chgData name="Daniele Grillo" userId="8d43b81f689bbbb5" providerId="LiveId" clId="{AE29231A-09A9-4CBE-9492-D3FD2FDFF0CD}" dt="2024-09-18T11:30:20.972" v="3"/>
          <ac:spMkLst>
            <pc:docMk/>
            <pc:sldMk cId="3364572924" sldId="257"/>
            <ac:spMk id="23" creationId="{72AF41FE-63D7-4695-81D2-66D2510E4486}"/>
          </ac:spMkLst>
        </pc:spChg>
        <pc:cxnChg chg="del">
          <ac:chgData name="Daniele Grillo" userId="8d43b81f689bbbb5" providerId="LiveId" clId="{AE29231A-09A9-4CBE-9492-D3FD2FDFF0CD}" dt="2024-09-18T11:30:20.972" v="3"/>
          <ac:cxnSpMkLst>
            <pc:docMk/>
            <pc:sldMk cId="3364572924" sldId="257"/>
            <ac:cxnSpMk id="17" creationId="{7B2D303B-3DD0-4319-9EAD-361847FEC71D}"/>
          </ac:cxnSpMkLst>
        </pc:cxnChg>
      </pc:sldChg>
      <pc:sldChg chg="modSp del mod ord">
        <pc:chgData name="Daniele Grillo" userId="8d43b81f689bbbb5" providerId="LiveId" clId="{AE29231A-09A9-4CBE-9492-D3FD2FDFF0CD}" dt="2024-09-18T11:34:05.701" v="45" actId="47"/>
        <pc:sldMkLst>
          <pc:docMk/>
          <pc:sldMk cId="2114268842" sldId="258"/>
        </pc:sldMkLst>
        <pc:spChg chg="mod">
          <ac:chgData name="Daniele Grillo" userId="8d43b81f689bbbb5" providerId="LiveId" clId="{AE29231A-09A9-4CBE-9492-D3FD2FDFF0CD}" dt="2024-09-18T11:32:53.522" v="25" actId="20577"/>
          <ac:spMkLst>
            <pc:docMk/>
            <pc:sldMk cId="2114268842" sldId="258"/>
            <ac:spMk id="2" creationId="{1FB9A514-4897-B2CD-2D07-E3BF27DD7C78}"/>
          </ac:spMkLst>
        </pc:spChg>
      </pc:sldChg>
      <pc:sldChg chg="modSp add del mod">
        <pc:chgData name="Daniele Grillo" userId="8d43b81f689bbbb5" providerId="LiveId" clId="{AE29231A-09A9-4CBE-9492-D3FD2FDFF0CD}" dt="2024-09-18T12:21:56.493" v="793" actId="20577"/>
        <pc:sldMkLst>
          <pc:docMk/>
          <pc:sldMk cId="3019837894" sldId="259"/>
        </pc:sldMkLst>
        <pc:spChg chg="mod">
          <ac:chgData name="Daniele Grillo" userId="8d43b81f689bbbb5" providerId="LiveId" clId="{AE29231A-09A9-4CBE-9492-D3FD2FDFF0CD}" dt="2024-09-18T12:00:16.592" v="434" actId="20577"/>
          <ac:spMkLst>
            <pc:docMk/>
            <pc:sldMk cId="3019837894" sldId="259"/>
            <ac:spMk id="2" creationId="{E2572235-8018-9059-2E88-7D93A7CE1142}"/>
          </ac:spMkLst>
        </pc:spChg>
        <pc:spChg chg="mod">
          <ac:chgData name="Daniele Grillo" userId="8d43b81f689bbbb5" providerId="LiveId" clId="{AE29231A-09A9-4CBE-9492-D3FD2FDFF0CD}" dt="2024-09-18T12:21:56.493" v="793" actId="20577"/>
          <ac:spMkLst>
            <pc:docMk/>
            <pc:sldMk cId="3019837894" sldId="259"/>
            <ac:spMk id="3" creationId="{F7D49AAC-F847-A68A-394B-15C02FDBAA28}"/>
          </ac:spMkLst>
        </pc:spChg>
      </pc:sldChg>
      <pc:sldChg chg="delSp add del setBg delDesignElem">
        <pc:chgData name="Daniele Grillo" userId="8d43b81f689bbbb5" providerId="LiveId" clId="{AE29231A-09A9-4CBE-9492-D3FD2FDFF0CD}" dt="2024-09-18T11:33:18.138" v="30" actId="47"/>
        <pc:sldMkLst>
          <pc:docMk/>
          <pc:sldMk cId="4205775115" sldId="260"/>
        </pc:sldMkLst>
        <pc:spChg chg="del">
          <ac:chgData name="Daniele Grillo" userId="8d43b81f689bbbb5" providerId="LiveId" clId="{AE29231A-09A9-4CBE-9492-D3FD2FDFF0CD}" dt="2024-09-18T11:33:06.533" v="29"/>
          <ac:spMkLst>
            <pc:docMk/>
            <pc:sldMk cId="4205775115" sldId="260"/>
            <ac:spMk id="17" creationId="{389575E1-3389-451A-A5F7-27854C25C599}"/>
          </ac:spMkLst>
        </pc:spChg>
        <pc:spChg chg="del">
          <ac:chgData name="Daniele Grillo" userId="8d43b81f689bbbb5" providerId="LiveId" clId="{AE29231A-09A9-4CBE-9492-D3FD2FDFF0CD}" dt="2024-09-18T11:33:06.533" v="29"/>
          <ac:spMkLst>
            <pc:docMk/>
            <pc:sldMk cId="4205775115" sldId="260"/>
            <ac:spMk id="19" creationId="{A53CCC5C-D88E-40FB-B30B-23DCDBD01D37}"/>
          </ac:spMkLst>
        </pc:spChg>
        <pc:spChg chg="del">
          <ac:chgData name="Daniele Grillo" userId="8d43b81f689bbbb5" providerId="LiveId" clId="{AE29231A-09A9-4CBE-9492-D3FD2FDFF0CD}" dt="2024-09-18T11:33:06.533" v="29"/>
          <ac:spMkLst>
            <pc:docMk/>
            <pc:sldMk cId="4205775115" sldId="260"/>
            <ac:spMk id="21" creationId="{081E4A58-353D-44AE-B2FC-2A74E2E400F7}"/>
          </ac:spMkLst>
        </pc:spChg>
      </pc:sldChg>
      <pc:sldChg chg="addSp modSp mod">
        <pc:chgData name="Daniele Grillo" userId="8d43b81f689bbbb5" providerId="LiveId" clId="{AE29231A-09A9-4CBE-9492-D3FD2FDFF0CD}" dt="2024-09-18T11:37:49.840" v="95" actId="404"/>
        <pc:sldMkLst>
          <pc:docMk/>
          <pc:sldMk cId="1258068533" sldId="261"/>
        </pc:sldMkLst>
        <pc:spChg chg="mod">
          <ac:chgData name="Daniele Grillo" userId="8d43b81f689bbbb5" providerId="LiveId" clId="{AE29231A-09A9-4CBE-9492-D3FD2FDFF0CD}" dt="2024-09-18T11:36:34.196" v="79" actId="14100"/>
          <ac:spMkLst>
            <pc:docMk/>
            <pc:sldMk cId="1258068533" sldId="261"/>
            <ac:spMk id="2" creationId="{E2572235-8018-9059-2E88-7D93A7CE1142}"/>
          </ac:spMkLst>
        </pc:spChg>
        <pc:spChg chg="mod">
          <ac:chgData name="Daniele Grillo" userId="8d43b81f689bbbb5" providerId="LiveId" clId="{AE29231A-09A9-4CBE-9492-D3FD2FDFF0CD}" dt="2024-09-18T11:37:49.840" v="95" actId="404"/>
          <ac:spMkLst>
            <pc:docMk/>
            <pc:sldMk cId="1258068533" sldId="261"/>
            <ac:spMk id="3" creationId="{F7D49AAC-F847-A68A-394B-15C02FDBAA28}"/>
          </ac:spMkLst>
        </pc:spChg>
        <pc:spChg chg="add">
          <ac:chgData name="Daniele Grillo" userId="8d43b81f689bbbb5" providerId="LiveId" clId="{AE29231A-09A9-4CBE-9492-D3FD2FDFF0CD}" dt="2024-09-18T11:37:00.498" v="81"/>
          <ac:spMkLst>
            <pc:docMk/>
            <pc:sldMk cId="1258068533" sldId="261"/>
            <ac:spMk id="4" creationId="{2E21816C-3A6A-12D3-5926-2D80DA8CD584}"/>
          </ac:spMkLst>
        </pc:spChg>
      </pc:sldChg>
      <pc:sldChg chg="delSp add del setBg delDesignElem">
        <pc:chgData name="Daniele Grillo" userId="8d43b81f689bbbb5" providerId="LiveId" clId="{AE29231A-09A9-4CBE-9492-D3FD2FDFF0CD}" dt="2024-09-18T11:38:17.246" v="100" actId="47"/>
        <pc:sldMkLst>
          <pc:docMk/>
          <pc:sldMk cId="2378729431" sldId="262"/>
        </pc:sldMkLst>
        <pc:spChg chg="del">
          <ac:chgData name="Daniele Grillo" userId="8d43b81f689bbbb5" providerId="LiveId" clId="{AE29231A-09A9-4CBE-9492-D3FD2FDFF0CD}" dt="2024-09-18T11:38:03.936" v="99"/>
          <ac:spMkLst>
            <pc:docMk/>
            <pc:sldMk cId="2378729431" sldId="262"/>
            <ac:spMk id="17" creationId="{389575E1-3389-451A-A5F7-27854C25C599}"/>
          </ac:spMkLst>
        </pc:spChg>
        <pc:spChg chg="del">
          <ac:chgData name="Daniele Grillo" userId="8d43b81f689bbbb5" providerId="LiveId" clId="{AE29231A-09A9-4CBE-9492-D3FD2FDFF0CD}" dt="2024-09-18T11:38:03.936" v="99"/>
          <ac:spMkLst>
            <pc:docMk/>
            <pc:sldMk cId="2378729431" sldId="262"/>
            <ac:spMk id="19" creationId="{A53CCC5C-D88E-40FB-B30B-23DCDBD01D37}"/>
          </ac:spMkLst>
        </pc:spChg>
        <pc:spChg chg="del">
          <ac:chgData name="Daniele Grillo" userId="8d43b81f689bbbb5" providerId="LiveId" clId="{AE29231A-09A9-4CBE-9492-D3FD2FDFF0CD}" dt="2024-09-18T11:38:03.936" v="99"/>
          <ac:spMkLst>
            <pc:docMk/>
            <pc:sldMk cId="2378729431" sldId="262"/>
            <ac:spMk id="21" creationId="{081E4A58-353D-44AE-B2FC-2A74E2E400F7}"/>
          </ac:spMkLst>
        </pc:spChg>
      </pc:sldChg>
      <pc:sldChg chg="new del">
        <pc:chgData name="Daniele Grillo" userId="8d43b81f689bbbb5" providerId="LiveId" clId="{AE29231A-09A9-4CBE-9492-D3FD2FDFF0CD}" dt="2024-09-18T11:38:01.595" v="97" actId="680"/>
        <pc:sldMkLst>
          <pc:docMk/>
          <pc:sldMk cId="3128302229" sldId="262"/>
        </pc:sldMkLst>
      </pc:sldChg>
      <pc:sldChg chg="modSp mod">
        <pc:chgData name="Daniele Grillo" userId="8d43b81f689bbbb5" providerId="LiveId" clId="{AE29231A-09A9-4CBE-9492-D3FD2FDFF0CD}" dt="2024-09-18T12:18:01.054" v="740" actId="20577"/>
        <pc:sldMkLst>
          <pc:docMk/>
          <pc:sldMk cId="3556225647" sldId="263"/>
        </pc:sldMkLst>
        <pc:spChg chg="mod">
          <ac:chgData name="Daniele Grillo" userId="8d43b81f689bbbb5" providerId="LiveId" clId="{AE29231A-09A9-4CBE-9492-D3FD2FDFF0CD}" dt="2024-09-18T12:18:01.054" v="740" actId="20577"/>
          <ac:spMkLst>
            <pc:docMk/>
            <pc:sldMk cId="3556225647" sldId="263"/>
            <ac:spMk id="2" creationId="{E2572235-8018-9059-2E88-7D93A7CE1142}"/>
          </ac:spMkLst>
        </pc:spChg>
        <pc:spChg chg="mod">
          <ac:chgData name="Daniele Grillo" userId="8d43b81f689bbbb5" providerId="LiveId" clId="{AE29231A-09A9-4CBE-9492-D3FD2FDFF0CD}" dt="2024-09-18T11:39:09.053" v="115" actId="20577"/>
          <ac:spMkLst>
            <pc:docMk/>
            <pc:sldMk cId="3556225647" sldId="263"/>
            <ac:spMk id="3" creationId="{F7D49AAC-F847-A68A-394B-15C02FDBAA28}"/>
          </ac:spMkLst>
        </pc:spChg>
      </pc:sldChg>
      <pc:sldChg chg="modSp mod">
        <pc:chgData name="Daniele Grillo" userId="8d43b81f689bbbb5" providerId="LiveId" clId="{AE29231A-09A9-4CBE-9492-D3FD2FDFF0CD}" dt="2024-09-18T12:10:58.602" v="727" actId="2710"/>
        <pc:sldMkLst>
          <pc:docMk/>
          <pc:sldMk cId="2265700631" sldId="264"/>
        </pc:sldMkLst>
        <pc:spChg chg="mod">
          <ac:chgData name="Daniele Grillo" userId="8d43b81f689bbbb5" providerId="LiveId" clId="{AE29231A-09A9-4CBE-9492-D3FD2FDFF0CD}" dt="2024-09-18T11:41:05.516" v="116"/>
          <ac:spMkLst>
            <pc:docMk/>
            <pc:sldMk cId="2265700631" sldId="264"/>
            <ac:spMk id="2" creationId="{E2572235-8018-9059-2E88-7D93A7CE1142}"/>
          </ac:spMkLst>
        </pc:spChg>
        <pc:spChg chg="mod">
          <ac:chgData name="Daniele Grillo" userId="8d43b81f689bbbb5" providerId="LiveId" clId="{AE29231A-09A9-4CBE-9492-D3FD2FDFF0CD}" dt="2024-09-18T12:10:58.602" v="727" actId="2710"/>
          <ac:spMkLst>
            <pc:docMk/>
            <pc:sldMk cId="2265700631" sldId="264"/>
            <ac:spMk id="3" creationId="{F7D49AAC-F847-A68A-394B-15C02FDBAA28}"/>
          </ac:spMkLst>
        </pc:spChg>
      </pc:sldChg>
      <pc:sldChg chg="modSp mod">
        <pc:chgData name="Daniele Grillo" userId="8d43b81f689bbbb5" providerId="LiveId" clId="{AE29231A-09A9-4CBE-9492-D3FD2FDFF0CD}" dt="2024-09-18T12:20:35.603" v="778" actId="403"/>
        <pc:sldMkLst>
          <pc:docMk/>
          <pc:sldMk cId="2444317512" sldId="265"/>
        </pc:sldMkLst>
        <pc:spChg chg="mod">
          <ac:chgData name="Daniele Grillo" userId="8d43b81f689bbbb5" providerId="LiveId" clId="{AE29231A-09A9-4CBE-9492-D3FD2FDFF0CD}" dt="2024-09-18T12:04:21.807" v="617" actId="20577"/>
          <ac:spMkLst>
            <pc:docMk/>
            <pc:sldMk cId="2444317512" sldId="265"/>
            <ac:spMk id="2" creationId="{E2572235-8018-9059-2E88-7D93A7CE1142}"/>
          </ac:spMkLst>
        </pc:spChg>
        <pc:spChg chg="mod">
          <ac:chgData name="Daniele Grillo" userId="8d43b81f689bbbb5" providerId="LiveId" clId="{AE29231A-09A9-4CBE-9492-D3FD2FDFF0CD}" dt="2024-09-18T12:20:35.603" v="778" actId="403"/>
          <ac:spMkLst>
            <pc:docMk/>
            <pc:sldMk cId="2444317512" sldId="265"/>
            <ac:spMk id="3" creationId="{F7D49AAC-F847-A68A-394B-15C02FDBAA28}"/>
          </ac:spMkLst>
        </pc:spChg>
      </pc:sldChg>
      <pc:sldChg chg="modSp mod">
        <pc:chgData name="Daniele Grillo" userId="8d43b81f689bbbb5" providerId="LiveId" clId="{AE29231A-09A9-4CBE-9492-D3FD2FDFF0CD}" dt="2024-09-18T12:20:54.042" v="779" actId="20577"/>
        <pc:sldMkLst>
          <pc:docMk/>
          <pc:sldMk cId="55002396" sldId="266"/>
        </pc:sldMkLst>
        <pc:spChg chg="mod">
          <ac:chgData name="Daniele Grillo" userId="8d43b81f689bbbb5" providerId="LiveId" clId="{AE29231A-09A9-4CBE-9492-D3FD2FDFF0CD}" dt="2024-09-18T11:54:37.602" v="372"/>
          <ac:spMkLst>
            <pc:docMk/>
            <pc:sldMk cId="55002396" sldId="266"/>
            <ac:spMk id="2" creationId="{E2572235-8018-9059-2E88-7D93A7CE1142}"/>
          </ac:spMkLst>
        </pc:spChg>
        <pc:spChg chg="mod">
          <ac:chgData name="Daniele Grillo" userId="8d43b81f689bbbb5" providerId="LiveId" clId="{AE29231A-09A9-4CBE-9492-D3FD2FDFF0CD}" dt="2024-09-18T12:20:54.042" v="779" actId="20577"/>
          <ac:spMkLst>
            <pc:docMk/>
            <pc:sldMk cId="55002396" sldId="266"/>
            <ac:spMk id="3" creationId="{F7D49AAC-F847-A68A-394B-15C02FDBAA28}"/>
          </ac:spMkLst>
        </pc:spChg>
      </pc:sldChg>
      <pc:sldChg chg="addSp delSp add del setBg delDesignElem">
        <pc:chgData name="Daniele Grillo" userId="8d43b81f689bbbb5" providerId="LiveId" clId="{AE29231A-09A9-4CBE-9492-D3FD2FDFF0CD}" dt="2024-09-18T11:52:42.092" v="344"/>
        <pc:sldMkLst>
          <pc:docMk/>
          <pc:sldMk cId="2454040938" sldId="266"/>
        </pc:sldMkLst>
        <pc:spChg chg="add del">
          <ac:chgData name="Daniele Grillo" userId="8d43b81f689bbbb5" providerId="LiveId" clId="{AE29231A-09A9-4CBE-9492-D3FD2FDFF0CD}" dt="2024-09-18T11:52:42.092" v="344"/>
          <ac:spMkLst>
            <pc:docMk/>
            <pc:sldMk cId="2454040938" sldId="266"/>
            <ac:spMk id="17" creationId="{389575E1-3389-451A-A5F7-27854C25C599}"/>
          </ac:spMkLst>
        </pc:spChg>
        <pc:spChg chg="add del">
          <ac:chgData name="Daniele Grillo" userId="8d43b81f689bbbb5" providerId="LiveId" clId="{AE29231A-09A9-4CBE-9492-D3FD2FDFF0CD}" dt="2024-09-18T11:52:42.092" v="344"/>
          <ac:spMkLst>
            <pc:docMk/>
            <pc:sldMk cId="2454040938" sldId="266"/>
            <ac:spMk id="19" creationId="{A53CCC5C-D88E-40FB-B30B-23DCDBD01D37}"/>
          </ac:spMkLst>
        </pc:spChg>
        <pc:spChg chg="add del">
          <ac:chgData name="Daniele Grillo" userId="8d43b81f689bbbb5" providerId="LiveId" clId="{AE29231A-09A9-4CBE-9492-D3FD2FDFF0CD}" dt="2024-09-18T11:52:42.092" v="344"/>
          <ac:spMkLst>
            <pc:docMk/>
            <pc:sldMk cId="2454040938" sldId="266"/>
            <ac:spMk id="21" creationId="{081E4A58-353D-44AE-B2FC-2A74E2E400F7}"/>
          </ac:spMkLst>
        </pc:spChg>
      </pc:sldChg>
      <pc:sldChg chg="modSp mod ord">
        <pc:chgData name="Daniele Grillo" userId="8d43b81f689bbbb5" providerId="LiveId" clId="{AE29231A-09A9-4CBE-9492-D3FD2FDFF0CD}" dt="2024-09-18T12:11:18.243" v="731" actId="404"/>
        <pc:sldMkLst>
          <pc:docMk/>
          <pc:sldMk cId="1848517689" sldId="267"/>
        </pc:sldMkLst>
        <pc:spChg chg="mod">
          <ac:chgData name="Daniele Grillo" userId="8d43b81f689bbbb5" providerId="LiveId" clId="{AE29231A-09A9-4CBE-9492-D3FD2FDFF0CD}" dt="2024-09-18T12:03:32.898" v="575" actId="20577"/>
          <ac:spMkLst>
            <pc:docMk/>
            <pc:sldMk cId="1848517689" sldId="267"/>
            <ac:spMk id="2" creationId="{E2572235-8018-9059-2E88-7D93A7CE1142}"/>
          </ac:spMkLst>
        </pc:spChg>
        <pc:spChg chg="mod">
          <ac:chgData name="Daniele Grillo" userId="8d43b81f689bbbb5" providerId="LiveId" clId="{AE29231A-09A9-4CBE-9492-D3FD2FDFF0CD}" dt="2024-09-18T12:11:18.243" v="731" actId="404"/>
          <ac:spMkLst>
            <pc:docMk/>
            <pc:sldMk cId="1848517689" sldId="267"/>
            <ac:spMk id="3" creationId="{F7D49AAC-F847-A68A-394B-15C02FDBAA28}"/>
          </ac:spMkLst>
        </pc:spChg>
      </pc:sldChg>
      <pc:sldMasterChg chg="del delSldLayout">
        <pc:chgData name="Daniele Grillo" userId="8d43b81f689bbbb5" providerId="LiveId" clId="{AE29231A-09A9-4CBE-9492-D3FD2FDFF0CD}" dt="2024-09-18T11:30:55.868" v="7" actId="2696"/>
        <pc:sldMasterMkLst>
          <pc:docMk/>
          <pc:sldMasterMk cId="724243412" sldId="2147483660"/>
        </pc:sldMasterMkLst>
        <pc:sldLayoutChg chg="del">
          <pc:chgData name="Daniele Grillo" userId="8d43b81f689bbbb5" providerId="LiveId" clId="{AE29231A-09A9-4CBE-9492-D3FD2FDFF0CD}" dt="2024-09-18T11:30:55.868" v="7" actId="2696"/>
          <pc:sldLayoutMkLst>
            <pc:docMk/>
            <pc:sldMasterMk cId="724243412" sldId="2147483660"/>
            <pc:sldLayoutMk cId="2802206511" sldId="2147483661"/>
          </pc:sldLayoutMkLst>
        </pc:sldLayoutChg>
        <pc:sldLayoutChg chg="del">
          <pc:chgData name="Daniele Grillo" userId="8d43b81f689bbbb5" providerId="LiveId" clId="{AE29231A-09A9-4CBE-9492-D3FD2FDFF0CD}" dt="2024-09-18T11:30:55.868" v="7" actId="2696"/>
          <pc:sldLayoutMkLst>
            <pc:docMk/>
            <pc:sldMasterMk cId="724243412" sldId="2147483660"/>
            <pc:sldLayoutMk cId="370286632" sldId="2147483662"/>
          </pc:sldLayoutMkLst>
        </pc:sldLayoutChg>
        <pc:sldLayoutChg chg="del">
          <pc:chgData name="Daniele Grillo" userId="8d43b81f689bbbb5" providerId="LiveId" clId="{AE29231A-09A9-4CBE-9492-D3FD2FDFF0CD}" dt="2024-09-18T11:30:55.868" v="7" actId="2696"/>
          <pc:sldLayoutMkLst>
            <pc:docMk/>
            <pc:sldMasterMk cId="724243412" sldId="2147483660"/>
            <pc:sldLayoutMk cId="1642201548" sldId="2147483663"/>
          </pc:sldLayoutMkLst>
        </pc:sldLayoutChg>
        <pc:sldLayoutChg chg="del">
          <pc:chgData name="Daniele Grillo" userId="8d43b81f689bbbb5" providerId="LiveId" clId="{AE29231A-09A9-4CBE-9492-D3FD2FDFF0CD}" dt="2024-09-18T11:30:55.868" v="7" actId="2696"/>
          <pc:sldLayoutMkLst>
            <pc:docMk/>
            <pc:sldMasterMk cId="724243412" sldId="2147483660"/>
            <pc:sldLayoutMk cId="3267951870" sldId="2147483664"/>
          </pc:sldLayoutMkLst>
        </pc:sldLayoutChg>
        <pc:sldLayoutChg chg="del">
          <pc:chgData name="Daniele Grillo" userId="8d43b81f689bbbb5" providerId="LiveId" clId="{AE29231A-09A9-4CBE-9492-D3FD2FDFF0CD}" dt="2024-09-18T11:30:55.868" v="7" actId="2696"/>
          <pc:sldLayoutMkLst>
            <pc:docMk/>
            <pc:sldMasterMk cId="724243412" sldId="2147483660"/>
            <pc:sldLayoutMk cId="1320509697" sldId="2147483665"/>
          </pc:sldLayoutMkLst>
        </pc:sldLayoutChg>
        <pc:sldLayoutChg chg="del">
          <pc:chgData name="Daniele Grillo" userId="8d43b81f689bbbb5" providerId="LiveId" clId="{AE29231A-09A9-4CBE-9492-D3FD2FDFF0CD}" dt="2024-09-18T11:30:55.868" v="7" actId="2696"/>
          <pc:sldLayoutMkLst>
            <pc:docMk/>
            <pc:sldMasterMk cId="724243412" sldId="2147483660"/>
            <pc:sldLayoutMk cId="589366379" sldId="2147483666"/>
          </pc:sldLayoutMkLst>
        </pc:sldLayoutChg>
        <pc:sldLayoutChg chg="del">
          <pc:chgData name="Daniele Grillo" userId="8d43b81f689bbbb5" providerId="LiveId" clId="{AE29231A-09A9-4CBE-9492-D3FD2FDFF0CD}" dt="2024-09-18T11:30:55.868" v="7" actId="2696"/>
          <pc:sldLayoutMkLst>
            <pc:docMk/>
            <pc:sldMasterMk cId="724243412" sldId="2147483660"/>
            <pc:sldLayoutMk cId="440211644" sldId="2147483667"/>
          </pc:sldLayoutMkLst>
        </pc:sldLayoutChg>
        <pc:sldLayoutChg chg="del">
          <pc:chgData name="Daniele Grillo" userId="8d43b81f689bbbb5" providerId="LiveId" clId="{AE29231A-09A9-4CBE-9492-D3FD2FDFF0CD}" dt="2024-09-18T11:30:55.868" v="7" actId="2696"/>
          <pc:sldLayoutMkLst>
            <pc:docMk/>
            <pc:sldMasterMk cId="724243412" sldId="2147483660"/>
            <pc:sldLayoutMk cId="3874321884" sldId="2147483668"/>
          </pc:sldLayoutMkLst>
        </pc:sldLayoutChg>
        <pc:sldLayoutChg chg="del">
          <pc:chgData name="Daniele Grillo" userId="8d43b81f689bbbb5" providerId="LiveId" clId="{AE29231A-09A9-4CBE-9492-D3FD2FDFF0CD}" dt="2024-09-18T11:30:55.868" v="7" actId="2696"/>
          <pc:sldLayoutMkLst>
            <pc:docMk/>
            <pc:sldMasterMk cId="724243412" sldId="2147483660"/>
            <pc:sldLayoutMk cId="4207335883" sldId="2147483669"/>
          </pc:sldLayoutMkLst>
        </pc:sldLayoutChg>
        <pc:sldLayoutChg chg="del">
          <pc:chgData name="Daniele Grillo" userId="8d43b81f689bbbb5" providerId="LiveId" clId="{AE29231A-09A9-4CBE-9492-D3FD2FDFF0CD}" dt="2024-09-18T11:30:55.868" v="7" actId="2696"/>
          <pc:sldLayoutMkLst>
            <pc:docMk/>
            <pc:sldMasterMk cId="724243412" sldId="2147483660"/>
            <pc:sldLayoutMk cId="2902550059" sldId="2147483670"/>
          </pc:sldLayoutMkLst>
        </pc:sldLayoutChg>
        <pc:sldLayoutChg chg="del">
          <pc:chgData name="Daniele Grillo" userId="8d43b81f689bbbb5" providerId="LiveId" clId="{AE29231A-09A9-4CBE-9492-D3FD2FDFF0CD}" dt="2024-09-18T11:30:55.868" v="7" actId="2696"/>
          <pc:sldLayoutMkLst>
            <pc:docMk/>
            <pc:sldMasterMk cId="724243412" sldId="2147483660"/>
            <pc:sldLayoutMk cId="1682485092" sldId="2147483671"/>
          </pc:sldLayoutMkLst>
        </pc:sldLayoutChg>
      </pc:sldMasterChg>
    </pc:docChg>
  </pc:docChgLst>
  <pc:docChgLst>
    <pc:chgData name="Daniele Grillo" userId="8d43b81f689bbbb5" providerId="LiveId" clId="{6BAB02C3-7C33-440C-B47A-3707103753EC}"/>
    <pc:docChg chg="modSld">
      <pc:chgData name="Daniele Grillo" userId="8d43b81f689bbbb5" providerId="LiveId" clId="{6BAB02C3-7C33-440C-B47A-3707103753EC}" dt="2024-10-25T02:04:11.750" v="32" actId="20577"/>
      <pc:docMkLst>
        <pc:docMk/>
      </pc:docMkLst>
      <pc:sldChg chg="modSp mod">
        <pc:chgData name="Daniele Grillo" userId="8d43b81f689bbbb5" providerId="LiveId" clId="{6BAB02C3-7C33-440C-B47A-3707103753EC}" dt="2024-10-25T02:04:11.750" v="32" actId="20577"/>
        <pc:sldMkLst>
          <pc:docMk/>
          <pc:sldMk cId="2444317512" sldId="265"/>
        </pc:sldMkLst>
        <pc:spChg chg="mod">
          <ac:chgData name="Daniele Grillo" userId="8d43b81f689bbbb5" providerId="LiveId" clId="{6BAB02C3-7C33-440C-B47A-3707103753EC}" dt="2024-10-25T02:04:11.750" v="32" actId="20577"/>
          <ac:spMkLst>
            <pc:docMk/>
            <pc:sldMk cId="2444317512" sldId="265"/>
            <ac:spMk id="3" creationId="{F7D49AAC-F847-A68A-394B-15C02FDBAA28}"/>
          </ac:spMkLst>
        </pc:spChg>
      </pc:sldChg>
    </pc:docChg>
  </pc:docChgLst>
  <pc:docChgLst>
    <pc:chgData name="Daniele Grillo" userId="8d43b81f689bbbb5" providerId="LiveId" clId="{33E9479A-D7D6-484F-88AF-B1CC42129BA0}"/>
    <pc:docChg chg="undo redo custSel addSld delSld modSld sldOrd">
      <pc:chgData name="Daniele Grillo" userId="8d43b81f689bbbb5" providerId="LiveId" clId="{33E9479A-D7D6-484F-88AF-B1CC42129BA0}" dt="2024-10-25T10:04:15.056" v="362" actId="403"/>
      <pc:docMkLst>
        <pc:docMk/>
      </pc:docMkLst>
      <pc:sldChg chg="modSp mod">
        <pc:chgData name="Daniele Grillo" userId="8d43b81f689bbbb5" providerId="LiveId" clId="{33E9479A-D7D6-484F-88AF-B1CC42129BA0}" dt="2024-10-25T10:01:43.689" v="304" actId="20577"/>
        <pc:sldMkLst>
          <pc:docMk/>
          <pc:sldMk cId="3019837894" sldId="259"/>
        </pc:sldMkLst>
        <pc:spChg chg="mod">
          <ac:chgData name="Daniele Grillo" userId="8d43b81f689bbbb5" providerId="LiveId" clId="{33E9479A-D7D6-484F-88AF-B1CC42129BA0}" dt="2024-10-25T09:42:26.176" v="213" actId="20577"/>
          <ac:spMkLst>
            <pc:docMk/>
            <pc:sldMk cId="3019837894" sldId="259"/>
            <ac:spMk id="2" creationId="{E2572235-8018-9059-2E88-7D93A7CE1142}"/>
          </ac:spMkLst>
        </pc:spChg>
        <pc:spChg chg="mod">
          <ac:chgData name="Daniele Grillo" userId="8d43b81f689bbbb5" providerId="LiveId" clId="{33E9479A-D7D6-484F-88AF-B1CC42129BA0}" dt="2024-10-25T10:01:43.689" v="304" actId="20577"/>
          <ac:spMkLst>
            <pc:docMk/>
            <pc:sldMk cId="3019837894" sldId="259"/>
            <ac:spMk id="3" creationId="{F7D49AAC-F847-A68A-394B-15C02FDBAA28}"/>
          </ac:spMkLst>
        </pc:spChg>
      </pc:sldChg>
      <pc:sldChg chg="modSp mod">
        <pc:chgData name="Daniele Grillo" userId="8d43b81f689bbbb5" providerId="LiveId" clId="{33E9479A-D7D6-484F-88AF-B1CC42129BA0}" dt="2024-10-25T10:04:15.056" v="362" actId="403"/>
        <pc:sldMkLst>
          <pc:docMk/>
          <pc:sldMk cId="1258068533" sldId="261"/>
        </pc:sldMkLst>
        <pc:spChg chg="mod">
          <ac:chgData name="Daniele Grillo" userId="8d43b81f689bbbb5" providerId="LiveId" clId="{33E9479A-D7D6-484F-88AF-B1CC42129BA0}" dt="2024-10-25T10:04:15.056" v="362" actId="403"/>
          <ac:spMkLst>
            <pc:docMk/>
            <pc:sldMk cId="1258068533" sldId="261"/>
            <ac:spMk id="2" creationId="{E2572235-8018-9059-2E88-7D93A7CE1142}"/>
          </ac:spMkLst>
        </pc:spChg>
        <pc:spChg chg="mod">
          <ac:chgData name="Daniele Grillo" userId="8d43b81f689bbbb5" providerId="LiveId" clId="{33E9479A-D7D6-484F-88AF-B1CC42129BA0}" dt="2024-10-25T09:43:11.358" v="230" actId="27636"/>
          <ac:spMkLst>
            <pc:docMk/>
            <pc:sldMk cId="1258068533" sldId="261"/>
            <ac:spMk id="3" creationId="{F7D49AAC-F847-A68A-394B-15C02FDBAA28}"/>
          </ac:spMkLst>
        </pc:spChg>
      </pc:sldChg>
      <pc:sldChg chg="addSp modSp mod">
        <pc:chgData name="Daniele Grillo" userId="8d43b81f689bbbb5" providerId="LiveId" clId="{33E9479A-D7D6-484F-88AF-B1CC42129BA0}" dt="2024-10-25T10:03:16.008" v="345" actId="27636"/>
        <pc:sldMkLst>
          <pc:docMk/>
          <pc:sldMk cId="3556225647" sldId="263"/>
        </pc:sldMkLst>
        <pc:spChg chg="mod">
          <ac:chgData name="Daniele Grillo" userId="8d43b81f689bbbb5" providerId="LiveId" clId="{33E9479A-D7D6-484F-88AF-B1CC42129BA0}" dt="2024-10-25T09:38:59.843" v="134"/>
          <ac:spMkLst>
            <pc:docMk/>
            <pc:sldMk cId="3556225647" sldId="263"/>
            <ac:spMk id="2" creationId="{E2572235-8018-9059-2E88-7D93A7CE1142}"/>
          </ac:spMkLst>
        </pc:spChg>
        <pc:spChg chg="mod">
          <ac:chgData name="Daniele Grillo" userId="8d43b81f689bbbb5" providerId="LiveId" clId="{33E9479A-D7D6-484F-88AF-B1CC42129BA0}" dt="2024-10-25T10:03:16.008" v="345" actId="27636"/>
          <ac:spMkLst>
            <pc:docMk/>
            <pc:sldMk cId="3556225647" sldId="263"/>
            <ac:spMk id="3" creationId="{F7D49AAC-F847-A68A-394B-15C02FDBAA28}"/>
          </ac:spMkLst>
        </pc:spChg>
        <pc:spChg chg="add">
          <ac:chgData name="Daniele Grillo" userId="8d43b81f689bbbb5" providerId="LiveId" clId="{33E9479A-D7D6-484F-88AF-B1CC42129BA0}" dt="2024-10-25T09:36:55.121" v="98"/>
          <ac:spMkLst>
            <pc:docMk/>
            <pc:sldMk cId="3556225647" sldId="263"/>
            <ac:spMk id="4" creationId="{AB082B82-CD2E-A883-B474-7E76960E8A96}"/>
          </ac:spMkLst>
        </pc:spChg>
      </pc:sldChg>
      <pc:sldChg chg="modSp mod">
        <pc:chgData name="Daniele Grillo" userId="8d43b81f689bbbb5" providerId="LiveId" clId="{33E9479A-D7D6-484F-88AF-B1CC42129BA0}" dt="2024-10-25T10:04:00.580" v="358" actId="403"/>
        <pc:sldMkLst>
          <pc:docMk/>
          <pc:sldMk cId="2265700631" sldId="264"/>
        </pc:sldMkLst>
        <pc:spChg chg="mod">
          <ac:chgData name="Daniele Grillo" userId="8d43b81f689bbbb5" providerId="LiveId" clId="{33E9479A-D7D6-484F-88AF-B1CC42129BA0}" dt="2024-10-25T10:04:00.580" v="358" actId="403"/>
          <ac:spMkLst>
            <pc:docMk/>
            <pc:sldMk cId="2265700631" sldId="264"/>
            <ac:spMk id="2" creationId="{E2572235-8018-9059-2E88-7D93A7CE1142}"/>
          </ac:spMkLst>
        </pc:spChg>
        <pc:spChg chg="mod">
          <ac:chgData name="Daniele Grillo" userId="8d43b81f689bbbb5" providerId="LiveId" clId="{33E9479A-D7D6-484F-88AF-B1CC42129BA0}" dt="2024-10-25T10:03:56.145" v="357" actId="20577"/>
          <ac:spMkLst>
            <pc:docMk/>
            <pc:sldMk cId="2265700631" sldId="264"/>
            <ac:spMk id="3" creationId="{F7D49AAC-F847-A68A-394B-15C02FDBAA28}"/>
          </ac:spMkLst>
        </pc:spChg>
      </pc:sldChg>
      <pc:sldChg chg="modSp add del mod ord">
        <pc:chgData name="Daniele Grillo" userId="8d43b81f689bbbb5" providerId="LiveId" clId="{33E9479A-D7D6-484F-88AF-B1CC42129BA0}" dt="2024-10-25T10:03:11.159" v="343" actId="404"/>
        <pc:sldMkLst>
          <pc:docMk/>
          <pc:sldMk cId="2444317512" sldId="265"/>
        </pc:sldMkLst>
        <pc:spChg chg="mod">
          <ac:chgData name="Daniele Grillo" userId="8d43b81f689bbbb5" providerId="LiveId" clId="{33E9479A-D7D6-484F-88AF-B1CC42129BA0}" dt="2024-10-25T09:56:29.163" v="248" actId="403"/>
          <ac:spMkLst>
            <pc:docMk/>
            <pc:sldMk cId="2444317512" sldId="265"/>
            <ac:spMk id="2" creationId="{E2572235-8018-9059-2E88-7D93A7CE1142}"/>
          </ac:spMkLst>
        </pc:spChg>
        <pc:spChg chg="mod">
          <ac:chgData name="Daniele Grillo" userId="8d43b81f689bbbb5" providerId="LiveId" clId="{33E9479A-D7D6-484F-88AF-B1CC42129BA0}" dt="2024-10-25T10:03:11.159" v="343" actId="404"/>
          <ac:spMkLst>
            <pc:docMk/>
            <pc:sldMk cId="2444317512" sldId="265"/>
            <ac:spMk id="3" creationId="{F7D49AAC-F847-A68A-394B-15C02FDBAA28}"/>
          </ac:spMkLst>
        </pc:spChg>
      </pc:sldChg>
      <pc:sldChg chg="modSp mod">
        <pc:chgData name="Daniele Grillo" userId="8d43b81f689bbbb5" providerId="LiveId" clId="{33E9479A-D7D6-484F-88AF-B1CC42129BA0}" dt="2024-10-25T10:04:05.615" v="360" actId="403"/>
        <pc:sldMkLst>
          <pc:docMk/>
          <pc:sldMk cId="55002396" sldId="266"/>
        </pc:sldMkLst>
        <pc:spChg chg="mod">
          <ac:chgData name="Daniele Grillo" userId="8d43b81f689bbbb5" providerId="LiveId" clId="{33E9479A-D7D6-484F-88AF-B1CC42129BA0}" dt="2024-10-25T10:04:05.615" v="360" actId="403"/>
          <ac:spMkLst>
            <pc:docMk/>
            <pc:sldMk cId="55002396" sldId="266"/>
            <ac:spMk id="2" creationId="{E2572235-8018-9059-2E88-7D93A7CE1142}"/>
          </ac:spMkLst>
        </pc:spChg>
      </pc:sldChg>
      <pc:sldChg chg="del">
        <pc:chgData name="Daniele Grillo" userId="8d43b81f689bbbb5" providerId="LiveId" clId="{33E9479A-D7D6-484F-88AF-B1CC42129BA0}" dt="2024-10-25T09:40:52.604" v="163" actId="2696"/>
        <pc:sldMkLst>
          <pc:docMk/>
          <pc:sldMk cId="1848517689" sldId="26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A7CD6-2CCC-DC6A-0D9E-E4166B35AE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D99EE8-37E5-E231-BE0E-ABCB51258E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7B7688-FD48-3B47-7613-02BFC7913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2A63B-240F-4FC0-8CBB-A9F8D0024268}" type="datetimeFigureOut">
              <a:rPr lang="en-AU" smtClean="0"/>
              <a:t>25/10/2024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48EF5D-C481-E33F-0610-504B94AB9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D261D2-611C-1BE4-4D15-30FAEB769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E971-4038-4AB7-80C4-40C7D2A84641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08311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5000">
        <p:fade/>
      </p:transition>
    </mc:Choice>
    <mc:Fallback xmlns="">
      <p:transition advClick="0" advTm="3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221CB-1BE9-7866-908D-C51003CCC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83E16B-2943-1DE4-6CF2-DBACBD9961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F95E3C-53EF-6EC0-E922-133EEF234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2A63B-240F-4FC0-8CBB-A9F8D0024268}" type="datetimeFigureOut">
              <a:rPr lang="en-AU" smtClean="0"/>
              <a:t>25/10/2024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4E43F7-A8F1-C252-4DE1-6C23F8646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43F8C6-BF1D-E921-580D-9EF1E4BE8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E971-4038-4AB7-80C4-40C7D2A84641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75916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5000">
        <p:fade/>
      </p:transition>
    </mc:Choice>
    <mc:Fallback xmlns="">
      <p:transition advClick="0" advTm="3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A0AE9-7B01-FB7D-0235-FEDC65222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64A1F6-DA55-1EAA-2765-3ACA2EF32E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A389FA-A3A8-9F9B-BA43-743CD6D30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2A63B-240F-4FC0-8CBB-A9F8D0024268}" type="datetimeFigureOut">
              <a:rPr lang="en-AU" smtClean="0"/>
              <a:t>25/10/2024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3CBD72-22A4-A89D-36A9-CF1B0AD5B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2D22C1-A2B9-1B55-A6BC-693A7AF43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E971-4038-4AB7-80C4-40C7D2A84641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5890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5000">
        <p:fade/>
      </p:transition>
    </mc:Choice>
    <mc:Fallback xmlns="">
      <p:transition advClick="0" advTm="3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66012-BDE8-44B2-828C-3EB97B280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0ECED3-66D6-C84A-C23C-EE1D3EF083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ED1797-58E5-2ABA-1CA9-4C328584C3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B04215-1531-580A-B62B-B6F521A7C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2A63B-240F-4FC0-8CBB-A9F8D0024268}" type="datetimeFigureOut">
              <a:rPr lang="en-AU" smtClean="0"/>
              <a:t>25/10/2024</a:t>
            </a:fld>
            <a:endParaRPr lang="en-A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33B521-78F6-C0CD-F1EB-EA597FA34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4080B1-F694-8FC9-BFC2-BB71C4645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E971-4038-4AB7-80C4-40C7D2A84641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4792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5000">
        <p:fade/>
      </p:transition>
    </mc:Choice>
    <mc:Fallback xmlns="">
      <p:transition advClick="0" advTm="3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7D465-6C3A-82A2-D654-AFB99068E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726DA5-958C-EFE6-956F-40D2716C9B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713E7D-6BAD-2C21-2F82-1C6A8FCC97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BF2746-4199-3588-ABD1-AA8B0DAC9C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9E4ECD-820B-2666-02B5-B388BE47FC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050046-9E53-7512-54CB-5F225FF5F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2A63B-240F-4FC0-8CBB-A9F8D0024268}" type="datetimeFigureOut">
              <a:rPr lang="en-AU" smtClean="0"/>
              <a:t>25/10/2024</a:t>
            </a:fld>
            <a:endParaRPr lang="en-AU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E5E46E3-F05B-4BDA-3A15-D516316FD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C93F70-095B-974B-AAE7-E41DDF717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E971-4038-4AB7-80C4-40C7D2A84641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4746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5000">
        <p:fade/>
      </p:transition>
    </mc:Choice>
    <mc:Fallback xmlns="">
      <p:transition advClick="0" advTm="3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75FA0-B84C-4150-377E-FD8495B26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E2B139-E261-2418-C810-6487321AA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2A63B-240F-4FC0-8CBB-A9F8D0024268}" type="datetimeFigureOut">
              <a:rPr lang="en-AU" smtClean="0"/>
              <a:t>25/10/2024</a:t>
            </a:fld>
            <a:endParaRPr lang="en-A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CE64D1-FB8B-BB04-5CBD-F4A88F0D2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3352F5-6068-D013-C3F0-EB52832A9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E971-4038-4AB7-80C4-40C7D2A84641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51081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5000">
        <p:fade/>
      </p:transition>
    </mc:Choice>
    <mc:Fallback xmlns="">
      <p:transition advClick="0" advTm="3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E67565-0521-F455-A69A-26D383112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2A63B-240F-4FC0-8CBB-A9F8D0024268}" type="datetimeFigureOut">
              <a:rPr lang="en-AU" smtClean="0"/>
              <a:t>25/10/2024</a:t>
            </a:fld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89B721-8ADA-EBA6-9730-8F34F01C6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222478-1698-AFAD-6721-604C9A8E3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E971-4038-4AB7-80C4-40C7D2A84641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409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5000">
        <p:fade/>
      </p:transition>
    </mc:Choice>
    <mc:Fallback xmlns="">
      <p:transition advClick="0" advTm="3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9E18B-D16B-E980-B648-EF8AD6667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ADAEB-24BB-3EA2-E2F6-4F3163498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8D4663-8560-F742-FE4B-F5A0917448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B287DE-9950-DC4D-3FCC-7C289E9E3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2A63B-240F-4FC0-8CBB-A9F8D0024268}" type="datetimeFigureOut">
              <a:rPr lang="en-AU" smtClean="0"/>
              <a:t>25/10/2024</a:t>
            </a:fld>
            <a:endParaRPr lang="en-A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FCB61F-9F30-9F10-5653-21985DAE2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2A0473-5474-419B-8954-81DEEA76C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E971-4038-4AB7-80C4-40C7D2A84641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58482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5000">
        <p:fade/>
      </p:transition>
    </mc:Choice>
    <mc:Fallback xmlns="">
      <p:transition advClick="0" advTm="3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FE1CD-0D25-AAF7-85DA-D23869817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6C98DE-C032-EC8D-1A70-36AEEF2339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CEDE07-07DE-8259-9DF2-CB2C9A0876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6C1FDB-243B-9E7C-6019-5FECC8127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2A63B-240F-4FC0-8CBB-A9F8D0024268}" type="datetimeFigureOut">
              <a:rPr lang="en-AU" smtClean="0"/>
              <a:t>25/10/2024</a:t>
            </a:fld>
            <a:endParaRPr lang="en-A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459117-63DF-6B9A-0B5F-C12AA9600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CDF7E3-B82F-9C7F-A90E-59520A2A1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E971-4038-4AB7-80C4-40C7D2A84641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8350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5000">
        <p:fade/>
      </p:transition>
    </mc:Choice>
    <mc:Fallback xmlns="">
      <p:transition advClick="0" advTm="3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F5941-A5E7-1423-A558-FD4101C55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0D6859-301E-1505-1EA6-99E4F929CA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57FA3E-750E-474F-B0C0-0590D808A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2A63B-240F-4FC0-8CBB-A9F8D0024268}" type="datetimeFigureOut">
              <a:rPr lang="en-AU" smtClean="0"/>
              <a:t>25/10/2024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2FC1C7-6433-60FA-3897-16C1046CA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9145B8-DA2F-FFED-1FC6-26E7CBA91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E971-4038-4AB7-80C4-40C7D2A84641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12839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5000">
        <p:fade/>
      </p:transition>
    </mc:Choice>
    <mc:Fallback xmlns="">
      <p:transition advClick="0" advTm="3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FE7045-94A4-3A72-5C9F-4C3CCC2058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49057F-875D-F85C-7659-1A53080FF1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3E3195-FB56-086D-C888-908667D01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2A63B-240F-4FC0-8CBB-A9F8D0024268}" type="datetimeFigureOut">
              <a:rPr lang="en-AU" smtClean="0"/>
              <a:t>25/10/2024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AE3734-BC6C-1644-DE89-38ECA68CE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AAFA65-8864-FA38-A8EF-20A78AC1A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E971-4038-4AB7-80C4-40C7D2A84641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40145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5000">
        <p:fade/>
      </p:transition>
    </mc:Choice>
    <mc:Fallback xmlns="">
      <p:transition advClick="0" advTm="3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5B0971-4EB3-79C1-C467-16BBA773E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27937E-8570-76CE-0066-2B91C4CBEF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E9230B-C576-8B55-480E-CA22553BA0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92A63B-240F-4FC0-8CBB-A9F8D0024268}" type="datetimeFigureOut">
              <a:rPr lang="en-AU" smtClean="0"/>
              <a:t>25/10/2024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FA5F4F-0D43-3F8F-F484-ED942A466A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741EE6-3CB4-3783-DA4D-AD090E90F5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83E971-4038-4AB7-80C4-40C7D2A84641}" type="slidenum">
              <a:rPr lang="en-AU" smtClean="0"/>
              <a:t>‹#›</a:t>
            </a:fld>
            <a:endParaRPr lang="en-A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06104B-78DA-1FDC-E15D-FC3E485BAFE2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820537" y="63500"/>
            <a:ext cx="585788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AU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3761684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p14:dur="10" advClick="0" advTm="35000">
        <p:fade/>
      </p:transition>
    </mc:Choice>
    <mc:Fallback xmlns="">
      <p:transition advClick="0" advTm="35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mindsamba.com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389575E1-3389-451A-A5F7-27854C25C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429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53CCC5C-D88E-40FB-B30B-23DCDBD0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416726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572235-8018-9059-2E88-7D93A7CE1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67" y="110068"/>
            <a:ext cx="3802567" cy="6033030"/>
          </a:xfrm>
        </p:spPr>
        <p:txBody>
          <a:bodyPr anchor="t">
            <a:normAutofit/>
          </a:bodyPr>
          <a:lstStyle/>
          <a:p>
            <a:pPr algn="ctr"/>
            <a:br>
              <a:rPr lang="en-US" sz="3400" b="0" i="0" dirty="0">
                <a:effectLst/>
                <a:latin typeface="+mn-lt"/>
              </a:rPr>
            </a:br>
            <a:r>
              <a:rPr lang="en-US" sz="3600" b="0" i="0" dirty="0">
                <a:effectLst/>
                <a:latin typeface="+mn-lt"/>
              </a:rPr>
              <a:t>Sexual Harassment</a:t>
            </a:r>
            <a:br>
              <a:rPr lang="en-US" sz="3400" b="0" i="0" dirty="0">
                <a:effectLst/>
                <a:latin typeface="+mn-lt"/>
              </a:rPr>
            </a:br>
            <a:br>
              <a:rPr lang="en-US" sz="3400" b="0" i="0" dirty="0">
                <a:effectLst/>
                <a:latin typeface="+mn-lt"/>
              </a:rPr>
            </a:br>
            <a:br>
              <a:rPr lang="en-US" sz="3400" b="0" i="0" dirty="0">
                <a:effectLst/>
                <a:latin typeface="+mn-lt"/>
              </a:rPr>
            </a:br>
            <a:br>
              <a:rPr lang="en-US" sz="3400" b="0" i="0" dirty="0">
                <a:effectLst/>
                <a:latin typeface="+mn-lt"/>
              </a:rPr>
            </a:br>
            <a:r>
              <a:rPr lang="en-US" sz="3400" b="0" i="0" dirty="0">
                <a:effectLst/>
                <a:latin typeface="+mn-lt"/>
              </a:rPr>
              <a:t>Introduction to Mind Samba’s Sexual Harassment Policy</a:t>
            </a:r>
            <a:br>
              <a:rPr lang="en-US" sz="3400" b="0" i="0" dirty="0">
                <a:effectLst/>
                <a:latin typeface="+mn-lt"/>
              </a:rPr>
            </a:br>
            <a:endParaRPr lang="en-AU" sz="3400" dirty="0">
              <a:solidFill>
                <a:srgbClr val="FFFFFF"/>
              </a:solidFill>
            </a:endParaRPr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49AAC-F847-A68A-394B-15C02FDBA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237068"/>
            <a:ext cx="7186527" cy="4969932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en-US" sz="3600" b="0" i="0" dirty="0">
                <a:effectLst/>
                <a:latin typeface="+mn-lt"/>
              </a:rPr>
              <a:t>Commitment to a Safe and Respectful Environment</a:t>
            </a:r>
          </a:p>
          <a:p>
            <a:pPr marL="0" indent="0">
              <a:buNone/>
            </a:pPr>
            <a:br>
              <a:rPr lang="en-US" sz="2800" b="0" i="0" dirty="0">
                <a:effectLst/>
                <a:latin typeface="+mn-lt"/>
              </a:rPr>
            </a:br>
            <a:r>
              <a:rPr lang="en-US" sz="2800" b="0" i="0" dirty="0">
                <a:effectLst/>
                <a:latin typeface="+mn-lt"/>
              </a:rPr>
              <a:t>- </a:t>
            </a:r>
            <a:r>
              <a:rPr lang="en-US" sz="2400" b="0" i="0" dirty="0">
                <a:effectLst/>
                <a:latin typeface="+mn-lt"/>
              </a:rPr>
              <a:t>Mind Samba is dedicated to providing a workplace and services free from sexual harassment.</a:t>
            </a:r>
          </a:p>
          <a:p>
            <a:pPr marL="0" indent="0">
              <a:buNone/>
            </a:pPr>
            <a:endParaRPr lang="en-US" sz="2400" b="0" i="0" dirty="0">
              <a:effectLst/>
              <a:latin typeface="+mn-lt"/>
            </a:endParaRPr>
          </a:p>
          <a:p>
            <a:pPr marL="0" indent="0">
              <a:buNone/>
            </a:pPr>
            <a:r>
              <a:rPr lang="en-US" sz="2400" dirty="0"/>
              <a:t>- </a:t>
            </a:r>
            <a:r>
              <a:rPr lang="en-US" sz="2400" b="0" i="0" dirty="0">
                <a:effectLst/>
                <a:latin typeface="+mn-lt"/>
              </a:rPr>
              <a:t>Sexual harassment is unlawful under the Equal Opportunity Act 1984 and is strictly not tolerated in any aspect of our business or services.</a:t>
            </a:r>
          </a:p>
          <a:p>
            <a:pPr marL="0" indent="0">
              <a:buNone/>
            </a:pPr>
            <a:endParaRPr lang="en-US" sz="2400" b="0" i="0" dirty="0">
              <a:effectLst/>
              <a:latin typeface="+mn-lt"/>
            </a:endParaRPr>
          </a:p>
          <a:p>
            <a:pPr marL="0" indent="0">
              <a:buNone/>
            </a:pPr>
            <a:r>
              <a:rPr lang="en-US" sz="2400" b="0" i="0" dirty="0">
                <a:effectLst/>
                <a:latin typeface="+mn-lt"/>
              </a:rPr>
              <a:t>- As an NDIS provider, we </a:t>
            </a:r>
            <a:r>
              <a:rPr lang="en-US" sz="2400" b="0" i="0" dirty="0" err="1">
                <a:effectLst/>
                <a:latin typeface="+mn-lt"/>
              </a:rPr>
              <a:t>prioritise</a:t>
            </a:r>
            <a:r>
              <a:rPr lang="en-US" sz="2400" b="0" i="0" dirty="0">
                <a:effectLst/>
                <a:latin typeface="+mn-lt"/>
              </a:rPr>
              <a:t> the protection of employees, clients, and stakeholders from harassment.</a:t>
            </a: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3019837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5000">
        <p:fade/>
      </p:transition>
    </mc:Choice>
    <mc:Fallback xmlns="">
      <p:transition advClick="0" advTm="35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389575E1-3389-451A-A5F7-27854C25C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429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53CCC5C-D88E-40FB-B30B-23DCDBD0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416726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572235-8018-9059-2E88-7D93A7CE1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3" y="591344"/>
            <a:ext cx="3590901" cy="5585619"/>
          </a:xfrm>
        </p:spPr>
        <p:txBody>
          <a:bodyPr>
            <a:normAutofit/>
          </a:bodyPr>
          <a:lstStyle/>
          <a:p>
            <a:pPr algn="ctr"/>
            <a:r>
              <a:rPr lang="en-AU" sz="4000" b="1" dirty="0"/>
              <a:t>Definitions of Sexual Harassment</a:t>
            </a:r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49AAC-F847-A68A-394B-15C02FDBA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319088"/>
            <a:ext cx="7312892" cy="585787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AU" sz="3200" dirty="0"/>
              <a:t>Understanding Sexual Harassment</a:t>
            </a:r>
          </a:p>
          <a:p>
            <a:pPr marL="0" indent="0">
              <a:buNone/>
            </a:pPr>
            <a:endParaRPr lang="en-AU" sz="3200" dirty="0"/>
          </a:p>
          <a:p>
            <a:pPr marL="0" indent="0">
              <a:buNone/>
            </a:pPr>
            <a:r>
              <a:rPr lang="en-US" sz="2400" dirty="0"/>
              <a:t>Unwelcome Sexual Advances: Physical or verbal actions that are unsolicited.</a:t>
            </a:r>
          </a:p>
          <a:p>
            <a:pPr marL="0" indent="0">
              <a:buNone/>
            </a:pPr>
            <a:r>
              <a:rPr lang="en-US" sz="2400" dirty="0"/>
              <a:t>Requests for Sexual </a:t>
            </a:r>
            <a:r>
              <a:rPr lang="en-US" sz="2400" dirty="0" err="1"/>
              <a:t>Favours</a:t>
            </a:r>
            <a:r>
              <a:rPr lang="en-US" sz="2400" dirty="0"/>
              <a:t>: Direct or indirect solicitation for sexual acts.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Other Conduct Includes:</a:t>
            </a:r>
          </a:p>
          <a:p>
            <a:r>
              <a:rPr lang="en-US" sz="2000" dirty="0"/>
              <a:t>Unwelcome physical contact (e.g., touching).</a:t>
            </a:r>
          </a:p>
          <a:p>
            <a:r>
              <a:rPr lang="en-US" sz="2000" dirty="0"/>
              <a:t>Inappropriate staring or leering.</a:t>
            </a:r>
          </a:p>
          <a:p>
            <a:r>
              <a:rPr lang="en-US" sz="2000" dirty="0"/>
              <a:t>Suggestive comments or jokes.</a:t>
            </a:r>
          </a:p>
          <a:p>
            <a:r>
              <a:rPr lang="en-US" sz="2000" dirty="0"/>
              <a:t>Displaying sexually explicit materials.</a:t>
            </a:r>
          </a:p>
          <a:p>
            <a:r>
              <a:rPr lang="en-US" sz="2000" dirty="0"/>
              <a:t>Intrusive questions about personal life.</a:t>
            </a:r>
            <a:endParaRPr lang="en-AU" sz="2000" dirty="0"/>
          </a:p>
        </p:txBody>
      </p:sp>
    </p:spTree>
    <p:extLst>
      <p:ext uri="{BB962C8B-B14F-4D97-AF65-F5344CB8AC3E}">
        <p14:creationId xmlns:p14="http://schemas.microsoft.com/office/powerpoint/2010/main" val="1258068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5000">
        <p:fade/>
      </p:transition>
    </mc:Choice>
    <mc:Fallback xmlns="">
      <p:transition advClick="0" advTm="3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389575E1-3389-451A-A5F7-27854C25C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429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53CCC5C-D88E-40FB-B30B-23DCDBD0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416726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572235-8018-9059-2E88-7D93A7CE1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3" y="591344"/>
            <a:ext cx="3590901" cy="5585619"/>
          </a:xfrm>
        </p:spPr>
        <p:txBody>
          <a:bodyPr>
            <a:normAutofit/>
          </a:bodyPr>
          <a:lstStyle/>
          <a:p>
            <a:pPr algn="ctr"/>
            <a:r>
              <a:rPr lang="en-AU" sz="4000" dirty="0"/>
              <a:t>Responsibilities</a:t>
            </a:r>
            <a:endParaRPr lang="en-AU" sz="7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49AAC-F847-A68A-394B-15C02FDBA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237068"/>
            <a:ext cx="6906491" cy="5939896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AU" sz="3200" dirty="0">
                <a:effectLst/>
                <a:ea typeface="Aptos" panose="020B0004020202020204" pitchFamily="34" charset="0"/>
              </a:rPr>
              <a:t>Responsibilities</a:t>
            </a:r>
            <a:r>
              <a:rPr lang="en-AU" sz="3600" dirty="0">
                <a:effectLst/>
                <a:ea typeface="Aptos" panose="020B0004020202020204" pitchFamily="34" charset="0"/>
              </a:rPr>
              <a:t> of Mind Samba</a:t>
            </a:r>
          </a:p>
          <a:p>
            <a:pPr marL="0" indent="0">
              <a:lnSpc>
                <a:spcPct val="120000"/>
              </a:lnSpc>
              <a:buNone/>
            </a:pPr>
            <a:endParaRPr lang="en-AU" sz="800" dirty="0">
              <a:effectLst/>
              <a:ea typeface="Aptos" panose="020B0004020202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2400" dirty="0">
                <a:effectLst/>
                <a:ea typeface="Aptos" panose="020B0004020202020204" pitchFamily="34" charset="0"/>
              </a:rPr>
              <a:t>Employer Responsibilities:</a:t>
            </a:r>
          </a:p>
          <a:p>
            <a:pPr>
              <a:lnSpc>
                <a:spcPct val="120000"/>
              </a:lnSpc>
            </a:pPr>
            <a:r>
              <a:rPr lang="en-US" sz="2000" dirty="0">
                <a:effectLst/>
                <a:ea typeface="Aptos" panose="020B0004020202020204" pitchFamily="34" charset="0"/>
              </a:rPr>
              <a:t>Prevent harassment through training and education.</a:t>
            </a:r>
          </a:p>
          <a:p>
            <a:pPr>
              <a:lnSpc>
                <a:spcPct val="120000"/>
              </a:lnSpc>
            </a:pPr>
            <a:r>
              <a:rPr lang="en-US" sz="2000" dirty="0">
                <a:effectLst/>
                <a:ea typeface="Aptos" panose="020B0004020202020204" pitchFamily="34" charset="0"/>
              </a:rPr>
              <a:t>Address complaints promptly and confidentially.</a:t>
            </a:r>
          </a:p>
          <a:p>
            <a:pPr>
              <a:lnSpc>
                <a:spcPct val="120000"/>
              </a:lnSpc>
            </a:pPr>
            <a:r>
              <a:rPr lang="en-US" sz="2000" dirty="0">
                <a:effectLst/>
                <a:ea typeface="Aptos" panose="020B0004020202020204" pitchFamily="34" charset="0"/>
              </a:rPr>
              <a:t>Foster a respectful workplace culture.</a:t>
            </a:r>
          </a:p>
          <a:p>
            <a:pPr>
              <a:lnSpc>
                <a:spcPct val="120000"/>
              </a:lnSpc>
            </a:pPr>
            <a:endParaRPr lang="en-US" sz="900" dirty="0">
              <a:effectLst/>
              <a:ea typeface="Aptos" panose="020B0004020202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2400" dirty="0">
                <a:effectLst/>
                <a:ea typeface="Aptos" panose="020B0004020202020204" pitchFamily="34" charset="0"/>
              </a:rPr>
              <a:t>Employee Responsibilities:</a:t>
            </a:r>
          </a:p>
          <a:p>
            <a:pPr>
              <a:lnSpc>
                <a:spcPct val="120000"/>
              </a:lnSpc>
            </a:pPr>
            <a:r>
              <a:rPr lang="en-US" sz="2000" dirty="0">
                <a:effectLst/>
                <a:ea typeface="Aptos" panose="020B0004020202020204" pitchFamily="34" charset="0"/>
              </a:rPr>
              <a:t>Treat everyone with respect.</a:t>
            </a:r>
          </a:p>
          <a:p>
            <a:pPr>
              <a:lnSpc>
                <a:spcPct val="120000"/>
              </a:lnSpc>
            </a:pPr>
            <a:r>
              <a:rPr lang="en-US" sz="2000" dirty="0">
                <a:effectLst/>
                <a:ea typeface="Aptos" panose="020B0004020202020204" pitchFamily="34" charset="0"/>
              </a:rPr>
              <a:t>Report any harassment incidents.</a:t>
            </a:r>
          </a:p>
          <a:p>
            <a:pPr>
              <a:lnSpc>
                <a:spcPct val="120000"/>
              </a:lnSpc>
            </a:pPr>
            <a:r>
              <a:rPr lang="en-US" sz="2000" dirty="0">
                <a:effectLst/>
                <a:ea typeface="Aptos" panose="020B0004020202020204" pitchFamily="34" charset="0"/>
              </a:rPr>
              <a:t>Cooperate in investigations.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44317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5000">
        <p:fade/>
      </p:transition>
    </mc:Choice>
    <mc:Fallback xmlns="">
      <p:transition advClick="0" advTm="35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389575E1-3389-451A-A5F7-27854C25C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429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53CCC5C-D88E-40FB-B30B-23DCDBD0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416726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572235-8018-9059-2E88-7D93A7CE1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3" y="591344"/>
            <a:ext cx="3590901" cy="5585619"/>
          </a:xfrm>
        </p:spPr>
        <p:txBody>
          <a:bodyPr anchor="ctr">
            <a:normAutofit/>
          </a:bodyPr>
          <a:lstStyle/>
          <a:p>
            <a:pPr algn="ctr"/>
            <a:r>
              <a:rPr lang="en-AU" sz="4000" dirty="0"/>
              <a:t>Investigation and Support</a:t>
            </a:r>
            <a:endParaRPr lang="en-AU" sz="40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49AAC-F847-A68A-394B-15C02FDBA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en-US" sz="3200" dirty="0"/>
              <a:t>Investigating Complaints and Ensuring Support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US" sz="2400" dirty="0"/>
              <a:t>Investigation Process:</a:t>
            </a:r>
          </a:p>
          <a:p>
            <a:r>
              <a:rPr lang="en-US" sz="2000" dirty="0"/>
              <a:t>Confidential investigation by Mind Samba.</a:t>
            </a:r>
          </a:p>
          <a:p>
            <a:r>
              <a:rPr lang="en-US" sz="2000" dirty="0"/>
              <a:t>Interviews and document reviews conducted.</a:t>
            </a:r>
          </a:p>
          <a:p>
            <a:r>
              <a:rPr lang="en-US" sz="2000" dirty="0"/>
              <a:t>Disciplinary action for offenders may include termination.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400" dirty="0"/>
              <a:t>Support for Complainants:</a:t>
            </a:r>
          </a:p>
          <a:p>
            <a:r>
              <a:rPr lang="en-US" sz="2000" dirty="0"/>
              <a:t>Outcome communication and access to support services (counselling, mediation).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400" dirty="0"/>
              <a:t>Protection from Retaliation: </a:t>
            </a:r>
          </a:p>
          <a:p>
            <a:r>
              <a:rPr lang="en-US" sz="2000" dirty="0"/>
              <a:t>No retaliation or </a:t>
            </a:r>
            <a:r>
              <a:rPr lang="en-US" sz="2000" dirty="0" err="1"/>
              <a:t>victimisation</a:t>
            </a:r>
            <a:r>
              <a:rPr lang="en-US" sz="2000" dirty="0"/>
              <a:t> against complainants.</a:t>
            </a:r>
            <a:endParaRPr lang="en-AU" sz="1600" dirty="0"/>
          </a:p>
        </p:txBody>
      </p:sp>
    </p:spTree>
    <p:extLst>
      <p:ext uri="{BB962C8B-B14F-4D97-AF65-F5344CB8AC3E}">
        <p14:creationId xmlns:p14="http://schemas.microsoft.com/office/powerpoint/2010/main" val="3556225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5000">
        <p:fade/>
      </p:transition>
    </mc:Choice>
    <mc:Fallback xmlns="">
      <p:transition advClick="0" advTm="3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389575E1-3389-451A-A5F7-27854C25C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429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53CCC5C-D88E-40FB-B30B-23DCDBD0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416726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572235-8018-9059-2E88-7D93A7CE1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3" y="591344"/>
            <a:ext cx="3590901" cy="5585619"/>
          </a:xfrm>
        </p:spPr>
        <p:txBody>
          <a:bodyPr>
            <a:normAutofit/>
          </a:bodyPr>
          <a:lstStyle/>
          <a:p>
            <a:pPr algn="ctr"/>
            <a:r>
              <a:rPr lang="en-AU" sz="4000" dirty="0"/>
              <a:t>Closing Notes</a:t>
            </a:r>
            <a:endParaRPr lang="en-AU" sz="40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49AAC-F847-A68A-394B-15C02FDBA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319088"/>
            <a:ext cx="6906491" cy="585787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3200" dirty="0"/>
              <a:t>Mind Samba is committed to fostering a safe environment for all.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Compliance with our </a:t>
            </a:r>
            <a:r>
              <a:rPr lang="en-US" sz="2800" dirty="0"/>
              <a:t>policies and procedures</a:t>
            </a:r>
            <a:r>
              <a:rPr lang="en-US" dirty="0"/>
              <a:t> is essential to maintain a positive and inclusive workplace.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800" dirty="0"/>
              <a:t>You can always visit </a:t>
            </a:r>
            <a:r>
              <a:rPr lang="en-US" sz="2800" dirty="0">
                <a:hlinkClick r:id="rId2"/>
              </a:rPr>
              <a:t>mindsamba.com </a:t>
            </a:r>
            <a:r>
              <a:rPr lang="en-US" sz="2800" dirty="0"/>
              <a:t> &gt; Resources for more information or read our </a:t>
            </a:r>
            <a:r>
              <a:rPr lang="en-US" dirty="0"/>
              <a:t>Sexual Harassment </a:t>
            </a:r>
            <a:r>
              <a:rPr lang="en-US" sz="2800" dirty="0"/>
              <a:t>policies and procedures in place to protect you.</a:t>
            </a:r>
            <a:endParaRPr lang="en-US" sz="1600" dirty="0"/>
          </a:p>
          <a:p>
            <a:pPr marL="0" indent="0">
              <a:buNone/>
            </a:pPr>
            <a:endParaRPr lang="en-AU" sz="1600" dirty="0"/>
          </a:p>
        </p:txBody>
      </p:sp>
    </p:spTree>
    <p:extLst>
      <p:ext uri="{BB962C8B-B14F-4D97-AF65-F5344CB8AC3E}">
        <p14:creationId xmlns:p14="http://schemas.microsoft.com/office/powerpoint/2010/main" val="2265700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5000">
        <p:fade/>
      </p:transition>
    </mc:Choice>
    <mc:Fallback xmlns="">
      <p:transition advClick="0" advTm="35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389575E1-3389-451A-A5F7-27854C25C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429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53CCC5C-D88E-40FB-B30B-23DCDBD0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416726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572235-8018-9059-2E88-7D93A7CE1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3" y="591344"/>
            <a:ext cx="3590901" cy="558561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+mn-lt"/>
              </a:rPr>
              <a:t>We Value Your Questions and Feedback</a:t>
            </a:r>
            <a:endParaRPr lang="en-AU" sz="40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49AAC-F847-A68A-394B-15C02FDBA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237068"/>
            <a:ext cx="6906491" cy="5939896"/>
          </a:xfrm>
        </p:spPr>
        <p:txBody>
          <a:bodyPr anchor="ctr">
            <a:normAutofit/>
          </a:bodyPr>
          <a:lstStyle/>
          <a:p>
            <a:r>
              <a:rPr lang="en-US" sz="2800" dirty="0"/>
              <a:t>Your Voice Matters</a:t>
            </a:r>
            <a:endParaRPr lang="en-US" dirty="0"/>
          </a:p>
          <a:p>
            <a:pPr marL="0" indent="0">
              <a:buNone/>
            </a:pPr>
            <a:r>
              <a:rPr lang="en-US" sz="2000" dirty="0"/>
              <a:t>Your feedback helps us improve and meet your needs better.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800" dirty="0"/>
              <a:t>Ask Questions Anytime</a:t>
            </a:r>
          </a:p>
          <a:p>
            <a:pPr marL="0" indent="0">
              <a:buNone/>
            </a:pPr>
            <a:r>
              <a:rPr lang="en-US" sz="2000" dirty="0"/>
              <a:t>Feel free to ask any questions now or reach out after.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800" dirty="0"/>
              <a:t>Why Feedback is Important</a:t>
            </a:r>
          </a:p>
          <a:p>
            <a:pPr marL="0" indent="0">
              <a:buNone/>
            </a:pPr>
            <a:r>
              <a:rPr lang="en-US" sz="2000" dirty="0"/>
              <a:t>It helps us address concerns and improve our services.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800" dirty="0"/>
              <a:t>We’re Here to Listen</a:t>
            </a:r>
            <a:endParaRPr lang="en-US" dirty="0"/>
          </a:p>
          <a:p>
            <a:pPr marL="0" indent="0">
              <a:buNone/>
            </a:pPr>
            <a:r>
              <a:rPr lang="en-US" sz="2000" dirty="0"/>
              <a:t>Share your thoughts—your input helps us provide the best care possible!</a:t>
            </a:r>
          </a:p>
        </p:txBody>
      </p:sp>
    </p:spTree>
    <p:extLst>
      <p:ext uri="{BB962C8B-B14F-4D97-AF65-F5344CB8AC3E}">
        <p14:creationId xmlns:p14="http://schemas.microsoft.com/office/powerpoint/2010/main" val="5500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5000">
        <p:fade/>
      </p:transition>
    </mc:Choice>
    <mc:Fallback xmlns="">
      <p:transition advClick="0" advTm="350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Wellness</Template>
  <TotalTime>518</TotalTime>
  <Words>376</Words>
  <Application>Microsoft Office PowerPoint</Application>
  <PresentationFormat>Widescreen</PresentationFormat>
  <Paragraphs>62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Arial</vt:lpstr>
      <vt:lpstr>Calibri</vt:lpstr>
      <vt:lpstr>Calibri Light</vt:lpstr>
      <vt:lpstr>Office Theme</vt:lpstr>
      <vt:lpstr> Sexual Harassment    Introduction to Mind Samba’s Sexual Harassment Policy </vt:lpstr>
      <vt:lpstr>Definitions of Sexual Harassment</vt:lpstr>
      <vt:lpstr>Responsibilities</vt:lpstr>
      <vt:lpstr>Investigation and Support</vt:lpstr>
      <vt:lpstr>Closing Notes</vt:lpstr>
      <vt:lpstr>We Value Your Questions and Feedback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Daniele Grillo</dc:creator>
  <cp:lastModifiedBy>Daniele Grillo</cp:lastModifiedBy>
  <cp:revision>1</cp:revision>
  <dcterms:created xsi:type="dcterms:W3CDTF">2024-09-18T11:27:23Z</dcterms:created>
  <dcterms:modified xsi:type="dcterms:W3CDTF">2024-10-25T10:04:20Z</dcterms:modified>
</cp:coreProperties>
</file>